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notesMasterIdLst>
    <p:notesMasterId r:id="rId27"/>
  </p:notesMasterIdLst>
  <p:sldIdLst>
    <p:sldId id="258" r:id="rId2"/>
    <p:sldId id="259" r:id="rId3"/>
    <p:sldId id="262" r:id="rId4"/>
    <p:sldId id="303" r:id="rId5"/>
    <p:sldId id="260" r:id="rId6"/>
    <p:sldId id="270" r:id="rId7"/>
    <p:sldId id="294" r:id="rId8"/>
    <p:sldId id="264" r:id="rId9"/>
    <p:sldId id="305" r:id="rId10"/>
    <p:sldId id="272" r:id="rId11"/>
    <p:sldId id="306" r:id="rId12"/>
    <p:sldId id="273" r:id="rId13"/>
    <p:sldId id="296" r:id="rId14"/>
    <p:sldId id="297" r:id="rId15"/>
    <p:sldId id="298" r:id="rId16"/>
    <p:sldId id="299" r:id="rId17"/>
    <p:sldId id="300" r:id="rId18"/>
    <p:sldId id="304" r:id="rId19"/>
    <p:sldId id="267" r:id="rId20"/>
    <p:sldId id="301" r:id="rId21"/>
    <p:sldId id="302" r:id="rId22"/>
    <p:sldId id="265" r:id="rId23"/>
    <p:sldId id="295" r:id="rId24"/>
    <p:sldId id="278" r:id="rId25"/>
    <p:sldId id="263" r:id="rId26"/>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271" userDrawn="1">
          <p15:clr>
            <a:srgbClr val="A4A3A4"/>
          </p15:clr>
        </p15:guide>
        <p15:guide id="4" pos="297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秋平" initials="刘秋平" lastIdx="7" clrIdx="0">
    <p:extLst>
      <p:ext uri="{19B8F6BF-5375-455C-9EA6-DF929625EA0E}">
        <p15:presenceInfo xmlns:p15="http://schemas.microsoft.com/office/powerpoint/2012/main" userId="350300e4654dd9a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B8D620"/>
    <a:srgbClr val="3A9FC0"/>
    <a:srgbClr val="49AAC3"/>
    <a:srgbClr val="E6F0C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08" autoAdjust="0"/>
    <p:restoredTop sz="94732"/>
  </p:normalViewPr>
  <p:slideViewPr>
    <p:cSldViewPr snapToGrid="0" snapToObjects="1">
      <p:cViewPr varScale="1">
        <p:scale>
          <a:sx n="90" d="100"/>
          <a:sy n="90" d="100"/>
        </p:scale>
        <p:origin x="488" y="160"/>
      </p:cViewPr>
      <p:guideLst>
        <p:guide orient="horz" pos="2160"/>
        <p:guide pos="3840"/>
        <p:guide orient="horz" pos="3271"/>
        <p:guide pos="2978"/>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2D63C-2B49-4451-A99C-876FF54FF77F}" type="datetimeFigureOut">
              <a:rPr lang="zh-CN" altLang="en-US" smtClean="0"/>
              <a:t>2018/12/27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ACB84C-1F8A-48B9-8DBE-341162BB15C2}" type="slidenum">
              <a:rPr lang="zh-CN" altLang="en-US" smtClean="0"/>
              <a:t>‹#›</a:t>
            </a:fld>
            <a:endParaRPr lang="zh-CN" altLang="en-US"/>
          </a:p>
        </p:txBody>
      </p:sp>
    </p:spTree>
    <p:extLst>
      <p:ext uri="{BB962C8B-B14F-4D97-AF65-F5344CB8AC3E}">
        <p14:creationId xmlns:p14="http://schemas.microsoft.com/office/powerpoint/2010/main" val="1340427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ACB84C-1F8A-48B9-8DBE-341162BB15C2}" type="slidenum">
              <a:rPr lang="zh-CN" altLang="en-US" smtClean="0"/>
              <a:t>1</a:t>
            </a:fld>
            <a:endParaRPr lang="zh-CN" altLang="en-US"/>
          </a:p>
        </p:txBody>
      </p:sp>
    </p:spTree>
    <p:extLst>
      <p:ext uri="{BB962C8B-B14F-4D97-AF65-F5344CB8AC3E}">
        <p14:creationId xmlns:p14="http://schemas.microsoft.com/office/powerpoint/2010/main" val="2739264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ACB84C-1F8A-48B9-8DBE-341162BB15C2}" type="slidenum">
              <a:rPr lang="zh-CN" altLang="en-US" smtClean="0"/>
              <a:t>22</a:t>
            </a:fld>
            <a:endParaRPr lang="zh-CN" altLang="en-US"/>
          </a:p>
        </p:txBody>
      </p:sp>
    </p:spTree>
    <p:extLst>
      <p:ext uri="{BB962C8B-B14F-4D97-AF65-F5344CB8AC3E}">
        <p14:creationId xmlns:p14="http://schemas.microsoft.com/office/powerpoint/2010/main" val="2101001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标题幻灯片">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236" name="组 235"/>
          <p:cNvGrpSpPr/>
          <p:nvPr userDrawn="1"/>
        </p:nvGrpSpPr>
        <p:grpSpPr>
          <a:xfrm>
            <a:off x="-1517189" y="-871840"/>
            <a:ext cx="14366963" cy="9196672"/>
            <a:chOff x="-1517189" y="-871840"/>
            <a:chExt cx="14366963" cy="9196672"/>
          </a:xfrm>
          <a:solidFill>
            <a:schemeClr val="bg1">
              <a:alpha val="10000"/>
            </a:schemeClr>
          </a:solidFill>
        </p:grpSpPr>
        <p:sp>
          <p:nvSpPr>
            <p:cNvPr id="5" name="Freeform 7"/>
            <p:cNvSpPr>
              <a:spLocks noEditPoints="1"/>
            </p:cNvSpPr>
            <p:nvPr/>
          </p:nvSpPr>
          <p:spPr bwMode="auto">
            <a:xfrm rot="20132266">
              <a:off x="3204672" y="5259246"/>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9"/>
            <p:cNvSpPr>
              <a:spLocks noEditPoints="1"/>
            </p:cNvSpPr>
            <p:nvPr/>
          </p:nvSpPr>
          <p:spPr bwMode="auto">
            <a:xfrm>
              <a:off x="3276077" y="3086935"/>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9" name="组 18"/>
            <p:cNvGrpSpPr/>
            <p:nvPr userDrawn="1"/>
          </p:nvGrpSpPr>
          <p:grpSpPr>
            <a:xfrm rot="1396810">
              <a:off x="5439148" y="3364452"/>
              <a:ext cx="337162" cy="1815987"/>
              <a:chOff x="6099175" y="2627313"/>
              <a:chExt cx="411163" cy="2214563"/>
            </a:xfrm>
            <a:grpFill/>
          </p:grpSpPr>
          <p:sp>
            <p:nvSpPr>
              <p:cNvPr id="11" name="Freeform 13"/>
              <p:cNvSpPr>
                <a:spLocks noEditPoints="1"/>
              </p:cNvSpPr>
              <p:nvPr/>
            </p:nvSpPr>
            <p:spPr bwMode="auto">
              <a:xfrm>
                <a:off x="6130130"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 name="Freeform 19"/>
            <p:cNvSpPr>
              <a:spLocks noEditPoints="1"/>
            </p:cNvSpPr>
            <p:nvPr/>
          </p:nvSpPr>
          <p:spPr bwMode="auto">
            <a:xfrm rot="1363540">
              <a:off x="8673100" y="7234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20"/>
            <p:cNvSpPr>
              <a:spLocks/>
            </p:cNvSpPr>
            <p:nvPr/>
          </p:nvSpPr>
          <p:spPr bwMode="auto">
            <a:xfrm rot="20253209">
              <a:off x="4644944" y="440960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0" name="组合 45"/>
            <p:cNvGrpSpPr/>
            <p:nvPr userDrawn="1"/>
          </p:nvGrpSpPr>
          <p:grpSpPr>
            <a:xfrm rot="2116298">
              <a:off x="5097308" y="5328958"/>
              <a:ext cx="722933" cy="629672"/>
              <a:chOff x="501650" y="3292475"/>
              <a:chExt cx="1735138" cy="1511300"/>
            </a:xfrm>
            <a:grpFill/>
          </p:grpSpPr>
          <p:sp>
            <p:nvSpPr>
              <p:cNvPr id="21"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46"/>
            <p:cNvGrpSpPr/>
            <p:nvPr userDrawn="1"/>
          </p:nvGrpSpPr>
          <p:grpSpPr>
            <a:xfrm rot="19680185">
              <a:off x="2669841" y="4499503"/>
              <a:ext cx="920458" cy="709092"/>
              <a:chOff x="2486025" y="3619500"/>
              <a:chExt cx="1500188" cy="1155700"/>
            </a:xfrm>
            <a:grpFill/>
          </p:grpSpPr>
          <p:sp>
            <p:nvSpPr>
              <p:cNvPr id="2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29"/>
            <p:cNvSpPr>
              <a:spLocks noEditPoints="1"/>
            </p:cNvSpPr>
            <p:nvPr userDrawn="1"/>
          </p:nvSpPr>
          <p:spPr bwMode="auto">
            <a:xfrm>
              <a:off x="4567724" y="3130391"/>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5"/>
            <p:cNvSpPr>
              <a:spLocks noEditPoints="1"/>
            </p:cNvSpPr>
            <p:nvPr userDrawn="1"/>
          </p:nvSpPr>
          <p:spPr bwMode="auto">
            <a:xfrm rot="1264384">
              <a:off x="3800465" y="638232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1" name="组合 22"/>
            <p:cNvGrpSpPr/>
            <p:nvPr userDrawn="1"/>
          </p:nvGrpSpPr>
          <p:grpSpPr>
            <a:xfrm rot="1013132">
              <a:off x="2506793" y="6413812"/>
              <a:ext cx="794889" cy="623974"/>
              <a:chOff x="3654425" y="5089525"/>
              <a:chExt cx="1860550" cy="1460500"/>
            </a:xfrm>
            <a:grpFill/>
          </p:grpSpPr>
          <p:sp>
            <p:nvSpPr>
              <p:cNvPr id="3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23"/>
            <p:cNvGrpSpPr/>
            <p:nvPr userDrawn="1"/>
          </p:nvGrpSpPr>
          <p:grpSpPr>
            <a:xfrm>
              <a:off x="6063218" y="3624642"/>
              <a:ext cx="1301704" cy="1299270"/>
              <a:chOff x="6262690" y="5170488"/>
              <a:chExt cx="1697038" cy="1693863"/>
            </a:xfrm>
            <a:grpFill/>
          </p:grpSpPr>
          <p:sp>
            <p:nvSpPr>
              <p:cNvPr id="40" name="Freeform 19"/>
              <p:cNvSpPr>
                <a:spLocks noEditPoints="1"/>
              </p:cNvSpPr>
              <p:nvPr/>
            </p:nvSpPr>
            <p:spPr bwMode="auto">
              <a:xfrm>
                <a:off x="6262690"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20"/>
              <p:cNvSpPr>
                <a:spLocks/>
              </p:cNvSpPr>
              <p:nvPr userDrawn="1"/>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4" name="Freeform 7"/>
            <p:cNvSpPr>
              <a:spLocks noEditPoints="1"/>
            </p:cNvSpPr>
            <p:nvPr/>
          </p:nvSpPr>
          <p:spPr bwMode="auto">
            <a:xfrm rot="20132266">
              <a:off x="-1257123" y="479820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9"/>
            <p:cNvSpPr>
              <a:spLocks noEditPoints="1"/>
            </p:cNvSpPr>
            <p:nvPr/>
          </p:nvSpPr>
          <p:spPr bwMode="auto">
            <a:xfrm>
              <a:off x="-491355" y="283166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46" name="组 45"/>
            <p:cNvGrpSpPr/>
            <p:nvPr userDrawn="1"/>
          </p:nvGrpSpPr>
          <p:grpSpPr>
            <a:xfrm rot="1396810">
              <a:off x="998952" y="3722131"/>
              <a:ext cx="337162" cy="1815987"/>
              <a:chOff x="6099175" y="2627313"/>
              <a:chExt cx="411163" cy="2214563"/>
            </a:xfrm>
            <a:grpFill/>
          </p:grpSpPr>
          <p:sp>
            <p:nvSpPr>
              <p:cNvPr id="71"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7" name="Freeform 19"/>
            <p:cNvSpPr>
              <a:spLocks noEditPoints="1"/>
            </p:cNvSpPr>
            <p:nvPr/>
          </p:nvSpPr>
          <p:spPr bwMode="auto">
            <a:xfrm rot="1363540">
              <a:off x="337564" y="579283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20"/>
            <p:cNvSpPr>
              <a:spLocks/>
            </p:cNvSpPr>
            <p:nvPr/>
          </p:nvSpPr>
          <p:spPr bwMode="auto">
            <a:xfrm rot="20253209">
              <a:off x="158920" y="448561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5"/>
            <p:cNvGrpSpPr/>
            <p:nvPr userDrawn="1"/>
          </p:nvGrpSpPr>
          <p:grpSpPr>
            <a:xfrm rot="2116298">
              <a:off x="1231243" y="5128618"/>
              <a:ext cx="722933" cy="629672"/>
              <a:chOff x="501650" y="3292475"/>
              <a:chExt cx="1735138" cy="1511300"/>
            </a:xfrm>
            <a:grpFill/>
          </p:grpSpPr>
          <p:sp>
            <p:nvSpPr>
              <p:cNvPr id="6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6"/>
            <p:cNvGrpSpPr/>
            <p:nvPr userDrawn="1"/>
          </p:nvGrpSpPr>
          <p:grpSpPr>
            <a:xfrm rot="19680185">
              <a:off x="-1517189" y="3803033"/>
              <a:ext cx="920458" cy="709092"/>
              <a:chOff x="2486025" y="3619500"/>
              <a:chExt cx="1500188" cy="1155700"/>
            </a:xfrm>
            <a:grpFill/>
          </p:grpSpPr>
          <p:sp>
            <p:nvSpPr>
              <p:cNvPr id="6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29"/>
            <p:cNvSpPr>
              <a:spLocks noEditPoints="1"/>
            </p:cNvSpPr>
            <p:nvPr userDrawn="1"/>
          </p:nvSpPr>
          <p:spPr bwMode="auto">
            <a:xfrm>
              <a:off x="760976" y="275152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
            <p:cNvSpPr>
              <a:spLocks noEditPoints="1"/>
            </p:cNvSpPr>
            <p:nvPr userDrawn="1"/>
          </p:nvSpPr>
          <p:spPr bwMode="auto">
            <a:xfrm rot="1264384">
              <a:off x="1983280" y="5686214"/>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53" name="组合 22"/>
            <p:cNvGrpSpPr/>
            <p:nvPr userDrawn="1"/>
          </p:nvGrpSpPr>
          <p:grpSpPr>
            <a:xfrm rot="1013132">
              <a:off x="1601368" y="4438604"/>
              <a:ext cx="794889" cy="623974"/>
              <a:chOff x="3654425" y="5089525"/>
              <a:chExt cx="1860550" cy="1460500"/>
            </a:xfrm>
            <a:grpFill/>
          </p:grpSpPr>
          <p:sp>
            <p:nvSpPr>
              <p:cNvPr id="5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4" name="组合 23"/>
            <p:cNvGrpSpPr/>
            <p:nvPr userDrawn="1"/>
          </p:nvGrpSpPr>
          <p:grpSpPr>
            <a:xfrm>
              <a:off x="1798258" y="2947826"/>
              <a:ext cx="1301704" cy="1299270"/>
              <a:chOff x="6262688" y="5170488"/>
              <a:chExt cx="1697038" cy="1693863"/>
            </a:xfrm>
            <a:grpFill/>
          </p:grpSpPr>
          <p:sp>
            <p:nvSpPr>
              <p:cNvPr id="55"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76" name="Freeform 7"/>
            <p:cNvSpPr>
              <a:spLocks noEditPoints="1"/>
            </p:cNvSpPr>
            <p:nvPr/>
          </p:nvSpPr>
          <p:spPr bwMode="auto">
            <a:xfrm rot="21538996">
              <a:off x="7150383" y="576431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9"/>
            <p:cNvSpPr>
              <a:spLocks noEditPoints="1"/>
            </p:cNvSpPr>
            <p:nvPr/>
          </p:nvSpPr>
          <p:spPr bwMode="auto">
            <a:xfrm rot="1406730">
              <a:off x="8537771" y="4215104"/>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78" name="组 77"/>
            <p:cNvGrpSpPr/>
            <p:nvPr userDrawn="1"/>
          </p:nvGrpSpPr>
          <p:grpSpPr>
            <a:xfrm rot="2803540">
              <a:off x="9511163" y="5451184"/>
              <a:ext cx="337162" cy="1815987"/>
              <a:chOff x="6099175" y="2627313"/>
              <a:chExt cx="411163" cy="2214563"/>
            </a:xfrm>
            <a:grpFill/>
          </p:grpSpPr>
          <p:sp>
            <p:nvSpPr>
              <p:cNvPr id="103"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79" name="Freeform 19"/>
            <p:cNvSpPr>
              <a:spLocks noEditPoints="1"/>
            </p:cNvSpPr>
            <p:nvPr/>
          </p:nvSpPr>
          <p:spPr bwMode="auto">
            <a:xfrm rot="2770270">
              <a:off x="8355392" y="7325895"/>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20"/>
            <p:cNvSpPr>
              <a:spLocks/>
            </p:cNvSpPr>
            <p:nvPr/>
          </p:nvSpPr>
          <p:spPr bwMode="auto">
            <a:xfrm rot="59939">
              <a:off x="8625447" y="5843013"/>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81" name="组合 45"/>
            <p:cNvGrpSpPr/>
            <p:nvPr userDrawn="1"/>
          </p:nvGrpSpPr>
          <p:grpSpPr>
            <a:xfrm rot="3523028">
              <a:off x="9384746" y="6959690"/>
              <a:ext cx="722933" cy="629672"/>
              <a:chOff x="501650" y="3292475"/>
              <a:chExt cx="1735138" cy="1511300"/>
            </a:xfrm>
            <a:grpFill/>
          </p:grpSpPr>
          <p:sp>
            <p:nvSpPr>
              <p:cNvPr id="98"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82" name="组合 46"/>
            <p:cNvGrpSpPr/>
            <p:nvPr userDrawn="1"/>
          </p:nvGrpSpPr>
          <p:grpSpPr>
            <a:xfrm rot="21086915">
              <a:off x="7366693" y="4686026"/>
              <a:ext cx="920458" cy="709092"/>
              <a:chOff x="2486025" y="3619500"/>
              <a:chExt cx="1500188" cy="1155700"/>
            </a:xfrm>
            <a:grpFill/>
          </p:grpSpPr>
          <p:sp>
            <p:nvSpPr>
              <p:cNvPr id="9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83" name="Freeform 29"/>
            <p:cNvSpPr>
              <a:spLocks noEditPoints="1"/>
            </p:cNvSpPr>
            <p:nvPr userDrawn="1"/>
          </p:nvSpPr>
          <p:spPr bwMode="auto">
            <a:xfrm rot="1406730">
              <a:off x="9836343" y="4616570"/>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5"/>
            <p:cNvSpPr>
              <a:spLocks noEditPoints="1"/>
            </p:cNvSpPr>
            <p:nvPr userDrawn="1"/>
          </p:nvSpPr>
          <p:spPr bwMode="auto">
            <a:xfrm rot="2671114">
              <a:off x="9574736" y="789551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85" name="组合 22"/>
            <p:cNvGrpSpPr/>
            <p:nvPr userDrawn="1"/>
          </p:nvGrpSpPr>
          <p:grpSpPr>
            <a:xfrm rot="2419862">
              <a:off x="9997017" y="6488458"/>
              <a:ext cx="794889" cy="623974"/>
              <a:chOff x="3654425" y="5089525"/>
              <a:chExt cx="1860550" cy="1460500"/>
            </a:xfrm>
            <a:grpFill/>
          </p:grpSpPr>
          <p:sp>
            <p:nvSpPr>
              <p:cNvPr id="8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86" name="组合 23"/>
            <p:cNvGrpSpPr/>
            <p:nvPr userDrawn="1"/>
          </p:nvGrpSpPr>
          <p:grpSpPr>
            <a:xfrm rot="1406730">
              <a:off x="11173870" y="-871840"/>
              <a:ext cx="1301704" cy="1299270"/>
              <a:chOff x="6262688" y="5170488"/>
              <a:chExt cx="1697038" cy="1693863"/>
            </a:xfrm>
            <a:grpFill/>
          </p:grpSpPr>
          <p:sp>
            <p:nvSpPr>
              <p:cNvPr id="87"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08" name="Freeform 7"/>
            <p:cNvSpPr>
              <a:spLocks noEditPoints="1"/>
            </p:cNvSpPr>
            <p:nvPr/>
          </p:nvSpPr>
          <p:spPr bwMode="auto">
            <a:xfrm rot="20132266">
              <a:off x="-3210" y="1374612"/>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9"/>
            <p:cNvSpPr>
              <a:spLocks noEditPoints="1"/>
            </p:cNvSpPr>
            <p:nvPr/>
          </p:nvSpPr>
          <p:spPr bwMode="auto">
            <a:xfrm>
              <a:off x="762558" y="-591931"/>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0" name="组 109"/>
            <p:cNvGrpSpPr/>
            <p:nvPr userDrawn="1"/>
          </p:nvGrpSpPr>
          <p:grpSpPr>
            <a:xfrm rot="1396810">
              <a:off x="2252865" y="298538"/>
              <a:ext cx="337162" cy="1815987"/>
              <a:chOff x="6099175" y="2627313"/>
              <a:chExt cx="411163" cy="2214563"/>
            </a:xfrm>
            <a:grpFill/>
          </p:grpSpPr>
          <p:sp>
            <p:nvSpPr>
              <p:cNvPr id="135"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11" name="Freeform 19"/>
            <p:cNvSpPr>
              <a:spLocks noEditPoints="1"/>
            </p:cNvSpPr>
            <p:nvPr/>
          </p:nvSpPr>
          <p:spPr bwMode="auto">
            <a:xfrm rot="1363540">
              <a:off x="1591477" y="2369237"/>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20"/>
            <p:cNvSpPr>
              <a:spLocks/>
            </p:cNvSpPr>
            <p:nvPr/>
          </p:nvSpPr>
          <p:spPr bwMode="auto">
            <a:xfrm rot="20253209">
              <a:off x="1412833" y="1062017"/>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3" name="组合 45"/>
            <p:cNvGrpSpPr/>
            <p:nvPr userDrawn="1"/>
          </p:nvGrpSpPr>
          <p:grpSpPr>
            <a:xfrm rot="2116298">
              <a:off x="2485156" y="1705025"/>
              <a:ext cx="722933" cy="629672"/>
              <a:chOff x="501650" y="3292475"/>
              <a:chExt cx="1735138" cy="1511300"/>
            </a:xfrm>
            <a:grpFill/>
          </p:grpSpPr>
          <p:sp>
            <p:nvSpPr>
              <p:cNvPr id="130"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14" name="组合 46"/>
            <p:cNvGrpSpPr/>
            <p:nvPr userDrawn="1"/>
          </p:nvGrpSpPr>
          <p:grpSpPr>
            <a:xfrm rot="19680185">
              <a:off x="-263276" y="379440"/>
              <a:ext cx="920458" cy="709092"/>
              <a:chOff x="2486025" y="3619500"/>
              <a:chExt cx="1500188" cy="1155700"/>
            </a:xfrm>
            <a:grpFill/>
          </p:grpSpPr>
          <p:sp>
            <p:nvSpPr>
              <p:cNvPr id="12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15" name="Freeform 29"/>
            <p:cNvSpPr>
              <a:spLocks noEditPoints="1"/>
            </p:cNvSpPr>
            <p:nvPr userDrawn="1"/>
          </p:nvSpPr>
          <p:spPr bwMode="auto">
            <a:xfrm>
              <a:off x="2014889" y="-672068"/>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5"/>
            <p:cNvSpPr>
              <a:spLocks noEditPoints="1"/>
            </p:cNvSpPr>
            <p:nvPr userDrawn="1"/>
          </p:nvSpPr>
          <p:spPr bwMode="auto">
            <a:xfrm rot="1264384">
              <a:off x="2980490" y="2441065"/>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7" name="组合 22"/>
            <p:cNvGrpSpPr/>
            <p:nvPr userDrawn="1"/>
          </p:nvGrpSpPr>
          <p:grpSpPr>
            <a:xfrm rot="1013132">
              <a:off x="2855281" y="1015011"/>
              <a:ext cx="794889" cy="623974"/>
              <a:chOff x="3654425" y="5089525"/>
              <a:chExt cx="1860550" cy="1460500"/>
            </a:xfrm>
            <a:grpFill/>
          </p:grpSpPr>
          <p:sp>
            <p:nvSpPr>
              <p:cNvPr id="121"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18" name="组合 23"/>
            <p:cNvGrpSpPr/>
            <p:nvPr userDrawn="1"/>
          </p:nvGrpSpPr>
          <p:grpSpPr>
            <a:xfrm>
              <a:off x="3052171" y="-475767"/>
              <a:ext cx="1301704" cy="1299270"/>
              <a:chOff x="6262688" y="5170488"/>
              <a:chExt cx="1697038" cy="1693863"/>
            </a:xfrm>
            <a:grpFill/>
          </p:grpSpPr>
          <p:sp>
            <p:nvSpPr>
              <p:cNvPr id="119"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0" name="Freeform 7"/>
            <p:cNvSpPr>
              <a:spLocks noEditPoints="1"/>
            </p:cNvSpPr>
            <p:nvPr/>
          </p:nvSpPr>
          <p:spPr bwMode="auto">
            <a:xfrm rot="20132266">
              <a:off x="4165316" y="196966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9"/>
            <p:cNvSpPr>
              <a:spLocks noEditPoints="1"/>
            </p:cNvSpPr>
            <p:nvPr/>
          </p:nvSpPr>
          <p:spPr bwMode="auto">
            <a:xfrm>
              <a:off x="4931084" y="312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42" name="组 141"/>
            <p:cNvGrpSpPr/>
            <p:nvPr userDrawn="1"/>
          </p:nvGrpSpPr>
          <p:grpSpPr>
            <a:xfrm rot="1396810">
              <a:off x="6421391" y="893591"/>
              <a:ext cx="337162" cy="1815987"/>
              <a:chOff x="6099175" y="2627313"/>
              <a:chExt cx="411163" cy="2214563"/>
            </a:xfrm>
            <a:grpFill/>
          </p:grpSpPr>
          <p:sp>
            <p:nvSpPr>
              <p:cNvPr id="16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3" name="Freeform 19"/>
            <p:cNvSpPr>
              <a:spLocks noEditPoints="1"/>
            </p:cNvSpPr>
            <p:nvPr/>
          </p:nvSpPr>
          <p:spPr bwMode="auto">
            <a:xfrm rot="1363540">
              <a:off x="5760003" y="296429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20"/>
            <p:cNvSpPr>
              <a:spLocks/>
            </p:cNvSpPr>
            <p:nvPr/>
          </p:nvSpPr>
          <p:spPr bwMode="auto">
            <a:xfrm rot="20253209">
              <a:off x="5581359" y="165707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45" name="组合 45"/>
            <p:cNvGrpSpPr/>
            <p:nvPr userDrawn="1"/>
          </p:nvGrpSpPr>
          <p:grpSpPr>
            <a:xfrm rot="2116298">
              <a:off x="6653682" y="2300078"/>
              <a:ext cx="722933" cy="629672"/>
              <a:chOff x="501650" y="3292475"/>
              <a:chExt cx="1735138" cy="1511300"/>
            </a:xfrm>
            <a:grpFill/>
          </p:grpSpPr>
          <p:sp>
            <p:nvSpPr>
              <p:cNvPr id="162"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46" name="组合 46"/>
            <p:cNvGrpSpPr/>
            <p:nvPr userDrawn="1"/>
          </p:nvGrpSpPr>
          <p:grpSpPr>
            <a:xfrm rot="19680185">
              <a:off x="3905250" y="974493"/>
              <a:ext cx="920458" cy="709092"/>
              <a:chOff x="2486025" y="3619500"/>
              <a:chExt cx="1500188" cy="1155700"/>
            </a:xfrm>
            <a:grpFill/>
          </p:grpSpPr>
          <p:sp>
            <p:nvSpPr>
              <p:cNvPr id="160"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7" name="Freeform 29"/>
            <p:cNvSpPr>
              <a:spLocks noEditPoints="1"/>
            </p:cNvSpPr>
            <p:nvPr userDrawn="1"/>
          </p:nvSpPr>
          <p:spPr bwMode="auto">
            <a:xfrm>
              <a:off x="6183415" y="-7701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5"/>
            <p:cNvSpPr>
              <a:spLocks noEditPoints="1"/>
            </p:cNvSpPr>
            <p:nvPr userDrawn="1"/>
          </p:nvSpPr>
          <p:spPr bwMode="auto">
            <a:xfrm rot="1264384">
              <a:off x="7128415" y="315532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49" name="组合 22"/>
            <p:cNvGrpSpPr/>
            <p:nvPr userDrawn="1"/>
          </p:nvGrpSpPr>
          <p:grpSpPr>
            <a:xfrm rot="1013132">
              <a:off x="7023807" y="1610064"/>
              <a:ext cx="794889" cy="623974"/>
              <a:chOff x="3654425" y="5089525"/>
              <a:chExt cx="1860550" cy="1460500"/>
            </a:xfrm>
            <a:grpFill/>
          </p:grpSpPr>
          <p:sp>
            <p:nvSpPr>
              <p:cNvPr id="153"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50" name="组合 23"/>
            <p:cNvGrpSpPr/>
            <p:nvPr userDrawn="1"/>
          </p:nvGrpSpPr>
          <p:grpSpPr>
            <a:xfrm>
              <a:off x="7220697" y="119286"/>
              <a:ext cx="1301704" cy="1299270"/>
              <a:chOff x="6262688" y="5170488"/>
              <a:chExt cx="1697038" cy="1693863"/>
            </a:xfrm>
            <a:grpFill/>
          </p:grpSpPr>
          <p:sp>
            <p:nvSpPr>
              <p:cNvPr id="151"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2" name="Freeform 7"/>
            <p:cNvSpPr>
              <a:spLocks noEditPoints="1"/>
            </p:cNvSpPr>
            <p:nvPr/>
          </p:nvSpPr>
          <p:spPr bwMode="auto">
            <a:xfrm rot="20132266">
              <a:off x="7996220" y="3333169"/>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9"/>
            <p:cNvSpPr>
              <a:spLocks noEditPoints="1"/>
            </p:cNvSpPr>
            <p:nvPr/>
          </p:nvSpPr>
          <p:spPr bwMode="auto">
            <a:xfrm>
              <a:off x="8803483" y="1209043"/>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74" name="组 173"/>
            <p:cNvGrpSpPr/>
            <p:nvPr userDrawn="1"/>
          </p:nvGrpSpPr>
          <p:grpSpPr>
            <a:xfrm rot="1396810">
              <a:off x="10293790" y="2099512"/>
              <a:ext cx="337162" cy="1815987"/>
              <a:chOff x="6099175" y="2627313"/>
              <a:chExt cx="411163" cy="2214563"/>
            </a:xfrm>
            <a:grpFill/>
          </p:grpSpPr>
          <p:sp>
            <p:nvSpPr>
              <p:cNvPr id="199"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0"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1"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2"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5" name="Freeform 19"/>
            <p:cNvSpPr>
              <a:spLocks noEditPoints="1"/>
            </p:cNvSpPr>
            <p:nvPr/>
          </p:nvSpPr>
          <p:spPr bwMode="auto">
            <a:xfrm rot="1363540">
              <a:off x="9632402" y="4170211"/>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6" name="Freeform 20"/>
            <p:cNvSpPr>
              <a:spLocks/>
            </p:cNvSpPr>
            <p:nvPr/>
          </p:nvSpPr>
          <p:spPr bwMode="auto">
            <a:xfrm rot="20253209">
              <a:off x="9453758" y="2862991"/>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77" name="组合 45"/>
            <p:cNvGrpSpPr/>
            <p:nvPr userDrawn="1"/>
          </p:nvGrpSpPr>
          <p:grpSpPr>
            <a:xfrm rot="2116298">
              <a:off x="10526081" y="3505999"/>
              <a:ext cx="722933" cy="629672"/>
              <a:chOff x="501650" y="3292475"/>
              <a:chExt cx="1735138" cy="1511300"/>
            </a:xfrm>
            <a:grpFill/>
          </p:grpSpPr>
          <p:sp>
            <p:nvSpPr>
              <p:cNvPr id="194"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78" name="组合 46"/>
            <p:cNvGrpSpPr/>
            <p:nvPr userDrawn="1"/>
          </p:nvGrpSpPr>
          <p:grpSpPr>
            <a:xfrm rot="19680185">
              <a:off x="7879804" y="2119955"/>
              <a:ext cx="920458" cy="709092"/>
              <a:chOff x="2486025" y="3619500"/>
              <a:chExt cx="1500188" cy="1155700"/>
            </a:xfrm>
            <a:grpFill/>
          </p:grpSpPr>
          <p:sp>
            <p:nvSpPr>
              <p:cNvPr id="19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9" name="Freeform 29"/>
            <p:cNvSpPr>
              <a:spLocks noEditPoints="1"/>
            </p:cNvSpPr>
            <p:nvPr userDrawn="1"/>
          </p:nvSpPr>
          <p:spPr bwMode="auto">
            <a:xfrm>
              <a:off x="10055814" y="1128906"/>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5"/>
            <p:cNvSpPr>
              <a:spLocks noEditPoints="1"/>
            </p:cNvSpPr>
            <p:nvPr userDrawn="1"/>
          </p:nvSpPr>
          <p:spPr bwMode="auto">
            <a:xfrm rot="1264384">
              <a:off x="11021415" y="424203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81" name="组合 22"/>
            <p:cNvGrpSpPr/>
            <p:nvPr userDrawn="1"/>
          </p:nvGrpSpPr>
          <p:grpSpPr>
            <a:xfrm rot="1013132">
              <a:off x="10896206" y="2815985"/>
              <a:ext cx="794889" cy="623974"/>
              <a:chOff x="3654425" y="5089525"/>
              <a:chExt cx="1860550" cy="1460500"/>
            </a:xfrm>
            <a:grpFill/>
          </p:grpSpPr>
          <p:sp>
            <p:nvSpPr>
              <p:cNvPr id="18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82" name="组合 23"/>
            <p:cNvGrpSpPr/>
            <p:nvPr userDrawn="1"/>
          </p:nvGrpSpPr>
          <p:grpSpPr>
            <a:xfrm>
              <a:off x="11093096" y="1325207"/>
              <a:ext cx="1301704" cy="1299270"/>
              <a:chOff x="6262688" y="5170488"/>
              <a:chExt cx="1697038" cy="1693863"/>
            </a:xfrm>
            <a:grpFill/>
          </p:grpSpPr>
          <p:sp>
            <p:nvSpPr>
              <p:cNvPr id="18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2"/>
            <p:cNvGrpSpPr/>
            <p:nvPr userDrawn="1"/>
          </p:nvGrpSpPr>
          <p:grpSpPr>
            <a:xfrm rot="1013132">
              <a:off x="6176564" y="5290989"/>
              <a:ext cx="794889" cy="623974"/>
              <a:chOff x="3654425" y="5089525"/>
              <a:chExt cx="1860550" cy="1460500"/>
            </a:xfrm>
            <a:grpFill/>
          </p:grpSpPr>
          <p:sp>
            <p:nvSpPr>
              <p:cNvPr id="20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5"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6"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7"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8"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9"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0"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11" name="Freeform 19"/>
            <p:cNvSpPr>
              <a:spLocks noEditPoints="1"/>
            </p:cNvSpPr>
            <p:nvPr userDrawn="1"/>
          </p:nvSpPr>
          <p:spPr bwMode="auto">
            <a:xfrm rot="3628785">
              <a:off x="4614671" y="65222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2" name="Freeform 7"/>
            <p:cNvSpPr>
              <a:spLocks noEditPoints="1"/>
            </p:cNvSpPr>
            <p:nvPr userDrawn="1"/>
          </p:nvSpPr>
          <p:spPr bwMode="auto">
            <a:xfrm rot="20132266">
              <a:off x="-807207" y="5977073"/>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46"/>
            <p:cNvGrpSpPr/>
            <p:nvPr userDrawn="1"/>
          </p:nvGrpSpPr>
          <p:grpSpPr>
            <a:xfrm rot="21086915">
              <a:off x="11056807" y="581802"/>
              <a:ext cx="920458" cy="709092"/>
              <a:chOff x="2486025" y="3619500"/>
              <a:chExt cx="1500188" cy="1155700"/>
            </a:xfrm>
            <a:grpFill/>
          </p:grpSpPr>
          <p:sp>
            <p:nvSpPr>
              <p:cNvPr id="21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 215"/>
            <p:cNvGrpSpPr/>
            <p:nvPr userDrawn="1"/>
          </p:nvGrpSpPr>
          <p:grpSpPr>
            <a:xfrm rot="2803540">
              <a:off x="9225928" y="-1135169"/>
              <a:ext cx="337162" cy="1815987"/>
              <a:chOff x="6099175" y="2627313"/>
              <a:chExt cx="411163" cy="2214563"/>
            </a:xfrm>
            <a:grpFill/>
          </p:grpSpPr>
          <p:sp>
            <p:nvSpPr>
              <p:cNvPr id="21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21" name="组合 23"/>
            <p:cNvGrpSpPr/>
            <p:nvPr userDrawn="1"/>
          </p:nvGrpSpPr>
          <p:grpSpPr>
            <a:xfrm>
              <a:off x="5624277" y="6060101"/>
              <a:ext cx="1301704" cy="1299270"/>
              <a:chOff x="6262688" y="5170488"/>
              <a:chExt cx="1697038" cy="1693863"/>
            </a:xfrm>
            <a:grpFill/>
          </p:grpSpPr>
          <p:sp>
            <p:nvSpPr>
              <p:cNvPr id="222"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3"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24" name="Freeform 9"/>
            <p:cNvSpPr>
              <a:spLocks noEditPoints="1"/>
            </p:cNvSpPr>
            <p:nvPr userDrawn="1"/>
          </p:nvSpPr>
          <p:spPr bwMode="auto">
            <a:xfrm>
              <a:off x="11714474" y="3298829"/>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25" name="组合 45"/>
            <p:cNvGrpSpPr/>
            <p:nvPr userDrawn="1"/>
          </p:nvGrpSpPr>
          <p:grpSpPr>
            <a:xfrm rot="2116298">
              <a:off x="718679" y="6474356"/>
              <a:ext cx="1228067" cy="1069642"/>
              <a:chOff x="501650" y="3292475"/>
              <a:chExt cx="1735138" cy="1511300"/>
            </a:xfrm>
            <a:grpFill/>
          </p:grpSpPr>
          <p:sp>
            <p:nvSpPr>
              <p:cNvPr id="22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31" name="Freeform 7"/>
            <p:cNvSpPr>
              <a:spLocks noEditPoints="1"/>
            </p:cNvSpPr>
            <p:nvPr userDrawn="1"/>
          </p:nvSpPr>
          <p:spPr bwMode="auto">
            <a:xfrm rot="20132266">
              <a:off x="9763146" y="-24895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32" name="组合 23"/>
            <p:cNvGrpSpPr/>
            <p:nvPr userDrawn="1"/>
          </p:nvGrpSpPr>
          <p:grpSpPr>
            <a:xfrm rot="1406730">
              <a:off x="10767933" y="5424446"/>
              <a:ext cx="1301704" cy="1299270"/>
              <a:chOff x="6262688" y="5170488"/>
              <a:chExt cx="1697038" cy="1693863"/>
            </a:xfrm>
            <a:grpFill/>
          </p:grpSpPr>
          <p:sp>
            <p:nvSpPr>
              <p:cNvPr id="23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35" name="Freeform 19"/>
            <p:cNvSpPr>
              <a:spLocks noEditPoints="1"/>
            </p:cNvSpPr>
            <p:nvPr userDrawn="1"/>
          </p:nvSpPr>
          <p:spPr bwMode="auto">
            <a:xfrm rot="21418795">
              <a:off x="11264443" y="4898673"/>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939882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585"/>
            <a:r>
              <a:rPr lang="zh-CN" altLang="en-US" sz="1800" dirty="0">
                <a:solidFill>
                  <a:srgbClr val="FFFFFF"/>
                </a:solidFill>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585">
              <a:lnSpc>
                <a:spcPct val="130000"/>
              </a:lnSpc>
            </a:pPr>
            <a:r>
              <a:rPr lang="zh-CN" altLang="en-US" sz="1400" dirty="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行距</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背景图片出处</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声明</a:t>
            </a:r>
            <a:endParaRPr lang="en-US" altLang="zh-CN" sz="1400" dirty="0">
              <a:solidFill>
                <a:srgbClr val="FFFFFF"/>
              </a:solidFill>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zh-CN" altLang="en-US" sz="1400" dirty="0">
                <a:solidFill>
                  <a:srgbClr val="FFFFFF"/>
                </a:solidFill>
                <a:latin typeface="Segoe UI Light"/>
                <a:ea typeface="微软雅黑"/>
                <a:cs typeface="Segoe UI Light"/>
              </a:rPr>
              <a:t>英文 </a:t>
            </a:r>
            <a:r>
              <a:rPr lang="en-US" altLang="zh-CN" sz="1400" dirty="0">
                <a:solidFill>
                  <a:srgbClr val="FFFFFF"/>
                </a:solidFill>
                <a:latin typeface="Segoe UI Light"/>
                <a:cs typeface="Segoe UI Light"/>
              </a:rPr>
              <a:t>Century Gothic</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正文 </a:t>
            </a:r>
            <a:r>
              <a:rPr lang="en-US" altLang="zh-CN" sz="1400" dirty="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设计师原创</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585"/>
            <a:r>
              <a:rPr kumimoji="1" lang="zh-CN" altLang="en-US" sz="1333" dirty="0">
                <a:solidFill>
                  <a:srgbClr val="000000"/>
                </a:solidFill>
                <a:latin typeface="Century Gothic"/>
                <a:ea typeface="微软雅黑" charset="0"/>
              </a:rPr>
              <a:t>点击</a:t>
            </a:r>
            <a:r>
              <a:rPr kumimoji="1" lang="en-US" altLang="zh-CN" sz="1333" dirty="0">
                <a:solidFill>
                  <a:srgbClr val="000000"/>
                </a:solidFill>
                <a:latin typeface="Segoe UI Light" charset="0"/>
                <a:ea typeface="Segoe UI Light" charset="0"/>
                <a:cs typeface="Segoe UI Light" charset="0"/>
              </a:rPr>
              <a:t>Logo</a:t>
            </a:r>
            <a:r>
              <a:rPr kumimoji="1" lang="zh-CN" altLang="en-US" sz="1333" dirty="0">
                <a:solidFill>
                  <a:srgbClr val="000000"/>
                </a:solidFill>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标题幻灯片">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236" name="组 235"/>
          <p:cNvGrpSpPr/>
          <p:nvPr userDrawn="1"/>
        </p:nvGrpSpPr>
        <p:grpSpPr>
          <a:xfrm>
            <a:off x="-1517189" y="-871840"/>
            <a:ext cx="14366963" cy="9196672"/>
            <a:chOff x="-1517189" y="-871840"/>
            <a:chExt cx="14366963" cy="9196672"/>
          </a:xfrm>
          <a:solidFill>
            <a:schemeClr val="bg1">
              <a:alpha val="10000"/>
            </a:schemeClr>
          </a:solidFill>
        </p:grpSpPr>
        <p:sp>
          <p:nvSpPr>
            <p:cNvPr id="5" name="Freeform 7"/>
            <p:cNvSpPr>
              <a:spLocks noEditPoints="1"/>
            </p:cNvSpPr>
            <p:nvPr/>
          </p:nvSpPr>
          <p:spPr bwMode="auto">
            <a:xfrm rot="20132266">
              <a:off x="3204672" y="5259246"/>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9"/>
            <p:cNvSpPr>
              <a:spLocks noEditPoints="1"/>
            </p:cNvSpPr>
            <p:nvPr/>
          </p:nvSpPr>
          <p:spPr bwMode="auto">
            <a:xfrm>
              <a:off x="3276077" y="3086935"/>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9" name="组 18"/>
            <p:cNvGrpSpPr/>
            <p:nvPr userDrawn="1"/>
          </p:nvGrpSpPr>
          <p:grpSpPr>
            <a:xfrm rot="1396810">
              <a:off x="5439148" y="3364452"/>
              <a:ext cx="337162" cy="1815987"/>
              <a:chOff x="6099175" y="2627313"/>
              <a:chExt cx="411163" cy="2214563"/>
            </a:xfrm>
            <a:grpFill/>
          </p:grpSpPr>
          <p:sp>
            <p:nvSpPr>
              <p:cNvPr id="11" name="Freeform 13"/>
              <p:cNvSpPr>
                <a:spLocks noEditPoints="1"/>
              </p:cNvSpPr>
              <p:nvPr/>
            </p:nvSpPr>
            <p:spPr bwMode="auto">
              <a:xfrm>
                <a:off x="6130130"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 name="Freeform 19"/>
            <p:cNvSpPr>
              <a:spLocks noEditPoints="1"/>
            </p:cNvSpPr>
            <p:nvPr/>
          </p:nvSpPr>
          <p:spPr bwMode="auto">
            <a:xfrm rot="1363540">
              <a:off x="8673100" y="7234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20"/>
            <p:cNvSpPr>
              <a:spLocks/>
            </p:cNvSpPr>
            <p:nvPr/>
          </p:nvSpPr>
          <p:spPr bwMode="auto">
            <a:xfrm rot="20253209">
              <a:off x="4644944" y="440960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0" name="组合 45"/>
            <p:cNvGrpSpPr/>
            <p:nvPr userDrawn="1"/>
          </p:nvGrpSpPr>
          <p:grpSpPr>
            <a:xfrm rot="2116298">
              <a:off x="5097308" y="5328958"/>
              <a:ext cx="722933" cy="629672"/>
              <a:chOff x="501650" y="3292475"/>
              <a:chExt cx="1735138" cy="1511300"/>
            </a:xfrm>
            <a:grpFill/>
          </p:grpSpPr>
          <p:sp>
            <p:nvSpPr>
              <p:cNvPr id="21"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46"/>
            <p:cNvGrpSpPr/>
            <p:nvPr userDrawn="1"/>
          </p:nvGrpSpPr>
          <p:grpSpPr>
            <a:xfrm rot="19680185">
              <a:off x="2669841" y="4499503"/>
              <a:ext cx="920458" cy="709092"/>
              <a:chOff x="2486025" y="3619500"/>
              <a:chExt cx="1500188" cy="1155700"/>
            </a:xfrm>
            <a:grpFill/>
          </p:grpSpPr>
          <p:sp>
            <p:nvSpPr>
              <p:cNvPr id="2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29"/>
            <p:cNvSpPr>
              <a:spLocks noEditPoints="1"/>
            </p:cNvSpPr>
            <p:nvPr userDrawn="1"/>
          </p:nvSpPr>
          <p:spPr bwMode="auto">
            <a:xfrm>
              <a:off x="4567724" y="3130391"/>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5"/>
            <p:cNvSpPr>
              <a:spLocks noEditPoints="1"/>
            </p:cNvSpPr>
            <p:nvPr userDrawn="1"/>
          </p:nvSpPr>
          <p:spPr bwMode="auto">
            <a:xfrm rot="1264384">
              <a:off x="3800465" y="638232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1" name="组合 22"/>
            <p:cNvGrpSpPr/>
            <p:nvPr userDrawn="1"/>
          </p:nvGrpSpPr>
          <p:grpSpPr>
            <a:xfrm rot="1013132">
              <a:off x="2506793" y="6413812"/>
              <a:ext cx="794889" cy="623974"/>
              <a:chOff x="3654425" y="5089525"/>
              <a:chExt cx="1860550" cy="1460500"/>
            </a:xfrm>
            <a:grpFill/>
          </p:grpSpPr>
          <p:sp>
            <p:nvSpPr>
              <p:cNvPr id="3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23"/>
            <p:cNvGrpSpPr/>
            <p:nvPr userDrawn="1"/>
          </p:nvGrpSpPr>
          <p:grpSpPr>
            <a:xfrm>
              <a:off x="6063218" y="3624642"/>
              <a:ext cx="1301704" cy="1299270"/>
              <a:chOff x="6262690" y="5170488"/>
              <a:chExt cx="1697038" cy="1693863"/>
            </a:xfrm>
            <a:grpFill/>
          </p:grpSpPr>
          <p:sp>
            <p:nvSpPr>
              <p:cNvPr id="40" name="Freeform 19"/>
              <p:cNvSpPr>
                <a:spLocks noEditPoints="1"/>
              </p:cNvSpPr>
              <p:nvPr/>
            </p:nvSpPr>
            <p:spPr bwMode="auto">
              <a:xfrm>
                <a:off x="6262690"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20"/>
              <p:cNvSpPr>
                <a:spLocks/>
              </p:cNvSpPr>
              <p:nvPr userDrawn="1"/>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4" name="Freeform 7"/>
            <p:cNvSpPr>
              <a:spLocks noEditPoints="1"/>
            </p:cNvSpPr>
            <p:nvPr/>
          </p:nvSpPr>
          <p:spPr bwMode="auto">
            <a:xfrm rot="20132266">
              <a:off x="-1257123" y="479820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9"/>
            <p:cNvSpPr>
              <a:spLocks noEditPoints="1"/>
            </p:cNvSpPr>
            <p:nvPr/>
          </p:nvSpPr>
          <p:spPr bwMode="auto">
            <a:xfrm>
              <a:off x="-491355" y="283166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46" name="组 45"/>
            <p:cNvGrpSpPr/>
            <p:nvPr userDrawn="1"/>
          </p:nvGrpSpPr>
          <p:grpSpPr>
            <a:xfrm rot="1396810">
              <a:off x="998952" y="3722131"/>
              <a:ext cx="337162" cy="1815987"/>
              <a:chOff x="6099175" y="2627313"/>
              <a:chExt cx="411163" cy="2214563"/>
            </a:xfrm>
            <a:grpFill/>
          </p:grpSpPr>
          <p:sp>
            <p:nvSpPr>
              <p:cNvPr id="71"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7" name="Freeform 19"/>
            <p:cNvSpPr>
              <a:spLocks noEditPoints="1"/>
            </p:cNvSpPr>
            <p:nvPr/>
          </p:nvSpPr>
          <p:spPr bwMode="auto">
            <a:xfrm rot="1363540">
              <a:off x="337564" y="579283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20"/>
            <p:cNvSpPr>
              <a:spLocks/>
            </p:cNvSpPr>
            <p:nvPr/>
          </p:nvSpPr>
          <p:spPr bwMode="auto">
            <a:xfrm rot="20253209">
              <a:off x="158920" y="448561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5"/>
            <p:cNvGrpSpPr/>
            <p:nvPr userDrawn="1"/>
          </p:nvGrpSpPr>
          <p:grpSpPr>
            <a:xfrm rot="2116298">
              <a:off x="1231243" y="5128618"/>
              <a:ext cx="722933" cy="629672"/>
              <a:chOff x="501650" y="3292475"/>
              <a:chExt cx="1735138" cy="1511300"/>
            </a:xfrm>
            <a:grpFill/>
          </p:grpSpPr>
          <p:sp>
            <p:nvSpPr>
              <p:cNvPr id="6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6"/>
            <p:cNvGrpSpPr/>
            <p:nvPr userDrawn="1"/>
          </p:nvGrpSpPr>
          <p:grpSpPr>
            <a:xfrm rot="19680185">
              <a:off x="-1517189" y="3803033"/>
              <a:ext cx="920458" cy="709092"/>
              <a:chOff x="2486025" y="3619500"/>
              <a:chExt cx="1500188" cy="1155700"/>
            </a:xfrm>
            <a:grpFill/>
          </p:grpSpPr>
          <p:sp>
            <p:nvSpPr>
              <p:cNvPr id="6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29"/>
            <p:cNvSpPr>
              <a:spLocks noEditPoints="1"/>
            </p:cNvSpPr>
            <p:nvPr userDrawn="1"/>
          </p:nvSpPr>
          <p:spPr bwMode="auto">
            <a:xfrm>
              <a:off x="760976" y="275152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
            <p:cNvSpPr>
              <a:spLocks noEditPoints="1"/>
            </p:cNvSpPr>
            <p:nvPr userDrawn="1"/>
          </p:nvSpPr>
          <p:spPr bwMode="auto">
            <a:xfrm rot="1264384">
              <a:off x="1983280" y="5686214"/>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53" name="组合 22"/>
            <p:cNvGrpSpPr/>
            <p:nvPr userDrawn="1"/>
          </p:nvGrpSpPr>
          <p:grpSpPr>
            <a:xfrm rot="1013132">
              <a:off x="1601368" y="4438604"/>
              <a:ext cx="794889" cy="623974"/>
              <a:chOff x="3654425" y="5089525"/>
              <a:chExt cx="1860550" cy="1460500"/>
            </a:xfrm>
            <a:grpFill/>
          </p:grpSpPr>
          <p:sp>
            <p:nvSpPr>
              <p:cNvPr id="5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4" name="组合 23"/>
            <p:cNvGrpSpPr/>
            <p:nvPr userDrawn="1"/>
          </p:nvGrpSpPr>
          <p:grpSpPr>
            <a:xfrm>
              <a:off x="1798258" y="2947826"/>
              <a:ext cx="1301704" cy="1299270"/>
              <a:chOff x="6262688" y="5170488"/>
              <a:chExt cx="1697038" cy="1693863"/>
            </a:xfrm>
            <a:grpFill/>
          </p:grpSpPr>
          <p:sp>
            <p:nvSpPr>
              <p:cNvPr id="55"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76" name="Freeform 7"/>
            <p:cNvSpPr>
              <a:spLocks noEditPoints="1"/>
            </p:cNvSpPr>
            <p:nvPr/>
          </p:nvSpPr>
          <p:spPr bwMode="auto">
            <a:xfrm rot="21538996">
              <a:off x="7150383" y="576431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9"/>
            <p:cNvSpPr>
              <a:spLocks noEditPoints="1"/>
            </p:cNvSpPr>
            <p:nvPr/>
          </p:nvSpPr>
          <p:spPr bwMode="auto">
            <a:xfrm rot="1406730">
              <a:off x="8537771" y="4215104"/>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78" name="组 77"/>
            <p:cNvGrpSpPr/>
            <p:nvPr userDrawn="1"/>
          </p:nvGrpSpPr>
          <p:grpSpPr>
            <a:xfrm rot="2803540">
              <a:off x="9511163" y="5451184"/>
              <a:ext cx="337162" cy="1815987"/>
              <a:chOff x="6099175" y="2627313"/>
              <a:chExt cx="411163" cy="2214563"/>
            </a:xfrm>
            <a:grpFill/>
          </p:grpSpPr>
          <p:sp>
            <p:nvSpPr>
              <p:cNvPr id="103"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79" name="Freeform 19"/>
            <p:cNvSpPr>
              <a:spLocks noEditPoints="1"/>
            </p:cNvSpPr>
            <p:nvPr/>
          </p:nvSpPr>
          <p:spPr bwMode="auto">
            <a:xfrm rot="2770270">
              <a:off x="8355392" y="7325895"/>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20"/>
            <p:cNvSpPr>
              <a:spLocks/>
            </p:cNvSpPr>
            <p:nvPr/>
          </p:nvSpPr>
          <p:spPr bwMode="auto">
            <a:xfrm rot="59939">
              <a:off x="8625447" y="5843013"/>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81" name="组合 45"/>
            <p:cNvGrpSpPr/>
            <p:nvPr userDrawn="1"/>
          </p:nvGrpSpPr>
          <p:grpSpPr>
            <a:xfrm rot="3523028">
              <a:off x="9384746" y="6959690"/>
              <a:ext cx="722933" cy="629672"/>
              <a:chOff x="501650" y="3292475"/>
              <a:chExt cx="1735138" cy="1511300"/>
            </a:xfrm>
            <a:grpFill/>
          </p:grpSpPr>
          <p:sp>
            <p:nvSpPr>
              <p:cNvPr id="98"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82" name="组合 46"/>
            <p:cNvGrpSpPr/>
            <p:nvPr userDrawn="1"/>
          </p:nvGrpSpPr>
          <p:grpSpPr>
            <a:xfrm rot="21086915">
              <a:off x="7366693" y="4686026"/>
              <a:ext cx="920458" cy="709092"/>
              <a:chOff x="2486025" y="3619500"/>
              <a:chExt cx="1500188" cy="1155700"/>
            </a:xfrm>
            <a:grpFill/>
          </p:grpSpPr>
          <p:sp>
            <p:nvSpPr>
              <p:cNvPr id="9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83" name="Freeform 29"/>
            <p:cNvSpPr>
              <a:spLocks noEditPoints="1"/>
            </p:cNvSpPr>
            <p:nvPr userDrawn="1"/>
          </p:nvSpPr>
          <p:spPr bwMode="auto">
            <a:xfrm rot="1406730">
              <a:off x="9836343" y="4616570"/>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5"/>
            <p:cNvSpPr>
              <a:spLocks noEditPoints="1"/>
            </p:cNvSpPr>
            <p:nvPr userDrawn="1"/>
          </p:nvSpPr>
          <p:spPr bwMode="auto">
            <a:xfrm rot="2671114">
              <a:off x="9574736" y="789551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85" name="组合 22"/>
            <p:cNvGrpSpPr/>
            <p:nvPr userDrawn="1"/>
          </p:nvGrpSpPr>
          <p:grpSpPr>
            <a:xfrm rot="2419862">
              <a:off x="9997017" y="6488458"/>
              <a:ext cx="794889" cy="623974"/>
              <a:chOff x="3654425" y="5089525"/>
              <a:chExt cx="1860550" cy="1460500"/>
            </a:xfrm>
            <a:grpFill/>
          </p:grpSpPr>
          <p:sp>
            <p:nvSpPr>
              <p:cNvPr id="8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86" name="组合 23"/>
            <p:cNvGrpSpPr/>
            <p:nvPr userDrawn="1"/>
          </p:nvGrpSpPr>
          <p:grpSpPr>
            <a:xfrm rot="1406730">
              <a:off x="11173870" y="-871840"/>
              <a:ext cx="1301704" cy="1299270"/>
              <a:chOff x="6262688" y="5170488"/>
              <a:chExt cx="1697038" cy="1693863"/>
            </a:xfrm>
            <a:grpFill/>
          </p:grpSpPr>
          <p:sp>
            <p:nvSpPr>
              <p:cNvPr id="87"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08" name="Freeform 7"/>
            <p:cNvSpPr>
              <a:spLocks noEditPoints="1"/>
            </p:cNvSpPr>
            <p:nvPr/>
          </p:nvSpPr>
          <p:spPr bwMode="auto">
            <a:xfrm rot="20132266">
              <a:off x="-3210" y="1374612"/>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9"/>
            <p:cNvSpPr>
              <a:spLocks noEditPoints="1"/>
            </p:cNvSpPr>
            <p:nvPr/>
          </p:nvSpPr>
          <p:spPr bwMode="auto">
            <a:xfrm>
              <a:off x="762558" y="-591931"/>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0" name="组 109"/>
            <p:cNvGrpSpPr/>
            <p:nvPr userDrawn="1"/>
          </p:nvGrpSpPr>
          <p:grpSpPr>
            <a:xfrm rot="1396810">
              <a:off x="2252865" y="298538"/>
              <a:ext cx="337162" cy="1815987"/>
              <a:chOff x="6099175" y="2627313"/>
              <a:chExt cx="411163" cy="2214563"/>
            </a:xfrm>
            <a:grpFill/>
          </p:grpSpPr>
          <p:sp>
            <p:nvSpPr>
              <p:cNvPr id="135"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11" name="Freeform 19"/>
            <p:cNvSpPr>
              <a:spLocks noEditPoints="1"/>
            </p:cNvSpPr>
            <p:nvPr/>
          </p:nvSpPr>
          <p:spPr bwMode="auto">
            <a:xfrm rot="1363540">
              <a:off x="1591477" y="2369237"/>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20"/>
            <p:cNvSpPr>
              <a:spLocks/>
            </p:cNvSpPr>
            <p:nvPr/>
          </p:nvSpPr>
          <p:spPr bwMode="auto">
            <a:xfrm rot="20253209">
              <a:off x="1412833" y="1062017"/>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3" name="组合 45"/>
            <p:cNvGrpSpPr/>
            <p:nvPr userDrawn="1"/>
          </p:nvGrpSpPr>
          <p:grpSpPr>
            <a:xfrm rot="2116298">
              <a:off x="2485156" y="1705025"/>
              <a:ext cx="722933" cy="629672"/>
              <a:chOff x="501650" y="3292475"/>
              <a:chExt cx="1735138" cy="1511300"/>
            </a:xfrm>
            <a:grpFill/>
          </p:grpSpPr>
          <p:sp>
            <p:nvSpPr>
              <p:cNvPr id="130"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14" name="组合 46"/>
            <p:cNvGrpSpPr/>
            <p:nvPr userDrawn="1"/>
          </p:nvGrpSpPr>
          <p:grpSpPr>
            <a:xfrm rot="19680185">
              <a:off x="-263276" y="379440"/>
              <a:ext cx="920458" cy="709092"/>
              <a:chOff x="2486025" y="3619500"/>
              <a:chExt cx="1500188" cy="1155700"/>
            </a:xfrm>
            <a:grpFill/>
          </p:grpSpPr>
          <p:sp>
            <p:nvSpPr>
              <p:cNvPr id="12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15" name="Freeform 29"/>
            <p:cNvSpPr>
              <a:spLocks noEditPoints="1"/>
            </p:cNvSpPr>
            <p:nvPr userDrawn="1"/>
          </p:nvSpPr>
          <p:spPr bwMode="auto">
            <a:xfrm>
              <a:off x="2014889" y="-672068"/>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5"/>
            <p:cNvSpPr>
              <a:spLocks noEditPoints="1"/>
            </p:cNvSpPr>
            <p:nvPr userDrawn="1"/>
          </p:nvSpPr>
          <p:spPr bwMode="auto">
            <a:xfrm rot="1264384">
              <a:off x="2980490" y="2441065"/>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7" name="组合 22"/>
            <p:cNvGrpSpPr/>
            <p:nvPr userDrawn="1"/>
          </p:nvGrpSpPr>
          <p:grpSpPr>
            <a:xfrm rot="1013132">
              <a:off x="2855281" y="1015011"/>
              <a:ext cx="794889" cy="623974"/>
              <a:chOff x="3654425" y="5089525"/>
              <a:chExt cx="1860550" cy="1460500"/>
            </a:xfrm>
            <a:grpFill/>
          </p:grpSpPr>
          <p:sp>
            <p:nvSpPr>
              <p:cNvPr id="121"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18" name="组合 23"/>
            <p:cNvGrpSpPr/>
            <p:nvPr userDrawn="1"/>
          </p:nvGrpSpPr>
          <p:grpSpPr>
            <a:xfrm>
              <a:off x="3052171" y="-475767"/>
              <a:ext cx="1301704" cy="1299270"/>
              <a:chOff x="6262688" y="5170488"/>
              <a:chExt cx="1697038" cy="1693863"/>
            </a:xfrm>
            <a:grpFill/>
          </p:grpSpPr>
          <p:sp>
            <p:nvSpPr>
              <p:cNvPr id="119"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0" name="Freeform 7"/>
            <p:cNvSpPr>
              <a:spLocks noEditPoints="1"/>
            </p:cNvSpPr>
            <p:nvPr/>
          </p:nvSpPr>
          <p:spPr bwMode="auto">
            <a:xfrm rot="20132266">
              <a:off x="4165316" y="196966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9"/>
            <p:cNvSpPr>
              <a:spLocks noEditPoints="1"/>
            </p:cNvSpPr>
            <p:nvPr/>
          </p:nvSpPr>
          <p:spPr bwMode="auto">
            <a:xfrm>
              <a:off x="4931084" y="312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42" name="组 141"/>
            <p:cNvGrpSpPr/>
            <p:nvPr userDrawn="1"/>
          </p:nvGrpSpPr>
          <p:grpSpPr>
            <a:xfrm rot="1396810">
              <a:off x="6421391" y="893591"/>
              <a:ext cx="337162" cy="1815987"/>
              <a:chOff x="6099175" y="2627313"/>
              <a:chExt cx="411163" cy="2214563"/>
            </a:xfrm>
            <a:grpFill/>
          </p:grpSpPr>
          <p:sp>
            <p:nvSpPr>
              <p:cNvPr id="16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3" name="Freeform 19"/>
            <p:cNvSpPr>
              <a:spLocks noEditPoints="1"/>
            </p:cNvSpPr>
            <p:nvPr/>
          </p:nvSpPr>
          <p:spPr bwMode="auto">
            <a:xfrm rot="1363540">
              <a:off x="5760003" y="296429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20"/>
            <p:cNvSpPr>
              <a:spLocks/>
            </p:cNvSpPr>
            <p:nvPr/>
          </p:nvSpPr>
          <p:spPr bwMode="auto">
            <a:xfrm rot="20253209">
              <a:off x="5581359" y="165707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45" name="组合 45"/>
            <p:cNvGrpSpPr/>
            <p:nvPr userDrawn="1"/>
          </p:nvGrpSpPr>
          <p:grpSpPr>
            <a:xfrm rot="2116298">
              <a:off x="6653682" y="2300078"/>
              <a:ext cx="722933" cy="629672"/>
              <a:chOff x="501650" y="3292475"/>
              <a:chExt cx="1735138" cy="1511300"/>
            </a:xfrm>
            <a:grpFill/>
          </p:grpSpPr>
          <p:sp>
            <p:nvSpPr>
              <p:cNvPr id="162"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46" name="组合 46"/>
            <p:cNvGrpSpPr/>
            <p:nvPr userDrawn="1"/>
          </p:nvGrpSpPr>
          <p:grpSpPr>
            <a:xfrm rot="19680185">
              <a:off x="3905250" y="974493"/>
              <a:ext cx="920458" cy="709092"/>
              <a:chOff x="2486025" y="3619500"/>
              <a:chExt cx="1500188" cy="1155700"/>
            </a:xfrm>
            <a:grpFill/>
          </p:grpSpPr>
          <p:sp>
            <p:nvSpPr>
              <p:cNvPr id="160"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7" name="Freeform 29"/>
            <p:cNvSpPr>
              <a:spLocks noEditPoints="1"/>
            </p:cNvSpPr>
            <p:nvPr userDrawn="1"/>
          </p:nvSpPr>
          <p:spPr bwMode="auto">
            <a:xfrm>
              <a:off x="6183415" y="-7701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5"/>
            <p:cNvSpPr>
              <a:spLocks noEditPoints="1"/>
            </p:cNvSpPr>
            <p:nvPr userDrawn="1"/>
          </p:nvSpPr>
          <p:spPr bwMode="auto">
            <a:xfrm rot="1264384">
              <a:off x="7128415" y="315532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49" name="组合 22"/>
            <p:cNvGrpSpPr/>
            <p:nvPr userDrawn="1"/>
          </p:nvGrpSpPr>
          <p:grpSpPr>
            <a:xfrm rot="1013132">
              <a:off x="7023807" y="1610064"/>
              <a:ext cx="794889" cy="623974"/>
              <a:chOff x="3654425" y="5089525"/>
              <a:chExt cx="1860550" cy="1460500"/>
            </a:xfrm>
            <a:grpFill/>
          </p:grpSpPr>
          <p:sp>
            <p:nvSpPr>
              <p:cNvPr id="153"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50" name="组合 23"/>
            <p:cNvGrpSpPr/>
            <p:nvPr userDrawn="1"/>
          </p:nvGrpSpPr>
          <p:grpSpPr>
            <a:xfrm>
              <a:off x="7220697" y="119286"/>
              <a:ext cx="1301704" cy="1299270"/>
              <a:chOff x="6262688" y="5170488"/>
              <a:chExt cx="1697038" cy="1693863"/>
            </a:xfrm>
            <a:grpFill/>
          </p:grpSpPr>
          <p:sp>
            <p:nvSpPr>
              <p:cNvPr id="151"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2" name="Freeform 7"/>
            <p:cNvSpPr>
              <a:spLocks noEditPoints="1"/>
            </p:cNvSpPr>
            <p:nvPr/>
          </p:nvSpPr>
          <p:spPr bwMode="auto">
            <a:xfrm rot="20132266">
              <a:off x="7996220" y="3333169"/>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9"/>
            <p:cNvSpPr>
              <a:spLocks noEditPoints="1"/>
            </p:cNvSpPr>
            <p:nvPr/>
          </p:nvSpPr>
          <p:spPr bwMode="auto">
            <a:xfrm>
              <a:off x="8803483" y="1209043"/>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74" name="组 173"/>
            <p:cNvGrpSpPr/>
            <p:nvPr userDrawn="1"/>
          </p:nvGrpSpPr>
          <p:grpSpPr>
            <a:xfrm rot="1396810">
              <a:off x="10293790" y="2099512"/>
              <a:ext cx="337162" cy="1815987"/>
              <a:chOff x="6099175" y="2627313"/>
              <a:chExt cx="411163" cy="2214563"/>
            </a:xfrm>
            <a:grpFill/>
          </p:grpSpPr>
          <p:sp>
            <p:nvSpPr>
              <p:cNvPr id="199"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0"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1"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2"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5" name="Freeform 19"/>
            <p:cNvSpPr>
              <a:spLocks noEditPoints="1"/>
            </p:cNvSpPr>
            <p:nvPr/>
          </p:nvSpPr>
          <p:spPr bwMode="auto">
            <a:xfrm rot="1363540">
              <a:off x="9632402" y="4170211"/>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6" name="Freeform 20"/>
            <p:cNvSpPr>
              <a:spLocks/>
            </p:cNvSpPr>
            <p:nvPr/>
          </p:nvSpPr>
          <p:spPr bwMode="auto">
            <a:xfrm rot="20253209">
              <a:off x="9453758" y="2862991"/>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77" name="组合 45"/>
            <p:cNvGrpSpPr/>
            <p:nvPr userDrawn="1"/>
          </p:nvGrpSpPr>
          <p:grpSpPr>
            <a:xfrm rot="2116298">
              <a:off x="10526081" y="3505999"/>
              <a:ext cx="722933" cy="629672"/>
              <a:chOff x="501650" y="3292475"/>
              <a:chExt cx="1735138" cy="1511300"/>
            </a:xfrm>
            <a:grpFill/>
          </p:grpSpPr>
          <p:sp>
            <p:nvSpPr>
              <p:cNvPr id="194"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78" name="组合 46"/>
            <p:cNvGrpSpPr/>
            <p:nvPr userDrawn="1"/>
          </p:nvGrpSpPr>
          <p:grpSpPr>
            <a:xfrm rot="19680185">
              <a:off x="7879804" y="2119955"/>
              <a:ext cx="920458" cy="709092"/>
              <a:chOff x="2486025" y="3619500"/>
              <a:chExt cx="1500188" cy="1155700"/>
            </a:xfrm>
            <a:grpFill/>
          </p:grpSpPr>
          <p:sp>
            <p:nvSpPr>
              <p:cNvPr id="19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9" name="Freeform 29"/>
            <p:cNvSpPr>
              <a:spLocks noEditPoints="1"/>
            </p:cNvSpPr>
            <p:nvPr userDrawn="1"/>
          </p:nvSpPr>
          <p:spPr bwMode="auto">
            <a:xfrm>
              <a:off x="10055814" y="1128906"/>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5"/>
            <p:cNvSpPr>
              <a:spLocks noEditPoints="1"/>
            </p:cNvSpPr>
            <p:nvPr userDrawn="1"/>
          </p:nvSpPr>
          <p:spPr bwMode="auto">
            <a:xfrm rot="1264384">
              <a:off x="11021415" y="424203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81" name="组合 22"/>
            <p:cNvGrpSpPr/>
            <p:nvPr userDrawn="1"/>
          </p:nvGrpSpPr>
          <p:grpSpPr>
            <a:xfrm rot="1013132">
              <a:off x="10896206" y="2815985"/>
              <a:ext cx="794889" cy="623974"/>
              <a:chOff x="3654425" y="5089525"/>
              <a:chExt cx="1860550" cy="1460500"/>
            </a:xfrm>
            <a:grpFill/>
          </p:grpSpPr>
          <p:sp>
            <p:nvSpPr>
              <p:cNvPr id="18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82" name="组合 23"/>
            <p:cNvGrpSpPr/>
            <p:nvPr userDrawn="1"/>
          </p:nvGrpSpPr>
          <p:grpSpPr>
            <a:xfrm>
              <a:off x="11093096" y="1325207"/>
              <a:ext cx="1301704" cy="1299270"/>
              <a:chOff x="6262688" y="5170488"/>
              <a:chExt cx="1697038" cy="1693863"/>
            </a:xfrm>
            <a:grpFill/>
          </p:grpSpPr>
          <p:sp>
            <p:nvSpPr>
              <p:cNvPr id="18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2"/>
            <p:cNvGrpSpPr/>
            <p:nvPr userDrawn="1"/>
          </p:nvGrpSpPr>
          <p:grpSpPr>
            <a:xfrm rot="1013132">
              <a:off x="6176564" y="5290989"/>
              <a:ext cx="794889" cy="623974"/>
              <a:chOff x="3654425" y="5089525"/>
              <a:chExt cx="1860550" cy="1460500"/>
            </a:xfrm>
            <a:grpFill/>
          </p:grpSpPr>
          <p:sp>
            <p:nvSpPr>
              <p:cNvPr id="20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5"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6"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7"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8"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9"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0"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11" name="Freeform 19"/>
            <p:cNvSpPr>
              <a:spLocks noEditPoints="1"/>
            </p:cNvSpPr>
            <p:nvPr userDrawn="1"/>
          </p:nvSpPr>
          <p:spPr bwMode="auto">
            <a:xfrm rot="3628785">
              <a:off x="4614671" y="65222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2" name="Freeform 7"/>
            <p:cNvSpPr>
              <a:spLocks noEditPoints="1"/>
            </p:cNvSpPr>
            <p:nvPr userDrawn="1"/>
          </p:nvSpPr>
          <p:spPr bwMode="auto">
            <a:xfrm rot="20132266">
              <a:off x="-807207" y="5977073"/>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46"/>
            <p:cNvGrpSpPr/>
            <p:nvPr userDrawn="1"/>
          </p:nvGrpSpPr>
          <p:grpSpPr>
            <a:xfrm rot="21086915">
              <a:off x="11056807" y="581802"/>
              <a:ext cx="920458" cy="709092"/>
              <a:chOff x="2486025" y="3619500"/>
              <a:chExt cx="1500188" cy="1155700"/>
            </a:xfrm>
            <a:grpFill/>
          </p:grpSpPr>
          <p:sp>
            <p:nvSpPr>
              <p:cNvPr id="21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 215"/>
            <p:cNvGrpSpPr/>
            <p:nvPr userDrawn="1"/>
          </p:nvGrpSpPr>
          <p:grpSpPr>
            <a:xfrm rot="2803540">
              <a:off x="9225928" y="-1135169"/>
              <a:ext cx="337162" cy="1815987"/>
              <a:chOff x="6099175" y="2627313"/>
              <a:chExt cx="411163" cy="2214563"/>
            </a:xfrm>
            <a:grpFill/>
          </p:grpSpPr>
          <p:sp>
            <p:nvSpPr>
              <p:cNvPr id="21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21" name="组合 23"/>
            <p:cNvGrpSpPr/>
            <p:nvPr userDrawn="1"/>
          </p:nvGrpSpPr>
          <p:grpSpPr>
            <a:xfrm>
              <a:off x="5624277" y="6060101"/>
              <a:ext cx="1301704" cy="1299270"/>
              <a:chOff x="6262688" y="5170488"/>
              <a:chExt cx="1697038" cy="1693863"/>
            </a:xfrm>
            <a:grpFill/>
          </p:grpSpPr>
          <p:sp>
            <p:nvSpPr>
              <p:cNvPr id="222"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3"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24" name="Freeform 9"/>
            <p:cNvSpPr>
              <a:spLocks noEditPoints="1"/>
            </p:cNvSpPr>
            <p:nvPr userDrawn="1"/>
          </p:nvSpPr>
          <p:spPr bwMode="auto">
            <a:xfrm>
              <a:off x="11714474" y="3298829"/>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25" name="组合 45"/>
            <p:cNvGrpSpPr/>
            <p:nvPr userDrawn="1"/>
          </p:nvGrpSpPr>
          <p:grpSpPr>
            <a:xfrm rot="2116298">
              <a:off x="718679" y="6474356"/>
              <a:ext cx="1228067" cy="1069642"/>
              <a:chOff x="501650" y="3292475"/>
              <a:chExt cx="1735138" cy="1511300"/>
            </a:xfrm>
            <a:grpFill/>
          </p:grpSpPr>
          <p:sp>
            <p:nvSpPr>
              <p:cNvPr id="22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31" name="Freeform 7"/>
            <p:cNvSpPr>
              <a:spLocks noEditPoints="1"/>
            </p:cNvSpPr>
            <p:nvPr userDrawn="1"/>
          </p:nvSpPr>
          <p:spPr bwMode="auto">
            <a:xfrm rot="20132266">
              <a:off x="9763146" y="-24895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32" name="组合 23"/>
            <p:cNvGrpSpPr/>
            <p:nvPr userDrawn="1"/>
          </p:nvGrpSpPr>
          <p:grpSpPr>
            <a:xfrm rot="1406730">
              <a:off x="10767933" y="5424446"/>
              <a:ext cx="1301704" cy="1299270"/>
              <a:chOff x="6262688" y="5170488"/>
              <a:chExt cx="1697038" cy="1693863"/>
            </a:xfrm>
            <a:grpFill/>
          </p:grpSpPr>
          <p:sp>
            <p:nvSpPr>
              <p:cNvPr id="23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35" name="Freeform 19"/>
            <p:cNvSpPr>
              <a:spLocks noEditPoints="1"/>
            </p:cNvSpPr>
            <p:nvPr userDrawn="1"/>
          </p:nvSpPr>
          <p:spPr bwMode="auto">
            <a:xfrm rot="21418795">
              <a:off x="11264443" y="4898673"/>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 name="矩形 1"/>
          <p:cNvSpPr/>
          <p:nvPr userDrawn="1"/>
        </p:nvSpPr>
        <p:spPr>
          <a:xfrm>
            <a:off x="-16972" y="4347197"/>
            <a:ext cx="12208972" cy="2524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55785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标题幻灯片">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236" name="组 235"/>
          <p:cNvGrpSpPr/>
          <p:nvPr userDrawn="1"/>
        </p:nvGrpSpPr>
        <p:grpSpPr>
          <a:xfrm>
            <a:off x="-1517189" y="-871840"/>
            <a:ext cx="14366963" cy="9196672"/>
            <a:chOff x="-1517189" y="-871840"/>
            <a:chExt cx="14366963" cy="9196672"/>
          </a:xfrm>
          <a:solidFill>
            <a:schemeClr val="bg1">
              <a:alpha val="10000"/>
            </a:schemeClr>
          </a:solidFill>
        </p:grpSpPr>
        <p:sp>
          <p:nvSpPr>
            <p:cNvPr id="5" name="Freeform 7"/>
            <p:cNvSpPr>
              <a:spLocks noEditPoints="1"/>
            </p:cNvSpPr>
            <p:nvPr/>
          </p:nvSpPr>
          <p:spPr bwMode="auto">
            <a:xfrm rot="20132266">
              <a:off x="3204672" y="5259246"/>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9"/>
            <p:cNvSpPr>
              <a:spLocks noEditPoints="1"/>
            </p:cNvSpPr>
            <p:nvPr/>
          </p:nvSpPr>
          <p:spPr bwMode="auto">
            <a:xfrm>
              <a:off x="3276077" y="3086935"/>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9" name="组 18"/>
            <p:cNvGrpSpPr/>
            <p:nvPr userDrawn="1"/>
          </p:nvGrpSpPr>
          <p:grpSpPr>
            <a:xfrm rot="1396810">
              <a:off x="5439148" y="3364452"/>
              <a:ext cx="337162" cy="1815987"/>
              <a:chOff x="6099175" y="2627313"/>
              <a:chExt cx="411163" cy="2214563"/>
            </a:xfrm>
            <a:grpFill/>
          </p:grpSpPr>
          <p:sp>
            <p:nvSpPr>
              <p:cNvPr id="11" name="Freeform 13"/>
              <p:cNvSpPr>
                <a:spLocks noEditPoints="1"/>
              </p:cNvSpPr>
              <p:nvPr/>
            </p:nvSpPr>
            <p:spPr bwMode="auto">
              <a:xfrm>
                <a:off x="6130130"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 name="Freeform 19"/>
            <p:cNvSpPr>
              <a:spLocks noEditPoints="1"/>
            </p:cNvSpPr>
            <p:nvPr/>
          </p:nvSpPr>
          <p:spPr bwMode="auto">
            <a:xfrm rot="1363540">
              <a:off x="8673100" y="7234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20"/>
            <p:cNvSpPr>
              <a:spLocks/>
            </p:cNvSpPr>
            <p:nvPr/>
          </p:nvSpPr>
          <p:spPr bwMode="auto">
            <a:xfrm rot="20253209">
              <a:off x="4644944" y="440960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0" name="组合 45"/>
            <p:cNvGrpSpPr/>
            <p:nvPr userDrawn="1"/>
          </p:nvGrpSpPr>
          <p:grpSpPr>
            <a:xfrm rot="2116298">
              <a:off x="5097308" y="5328958"/>
              <a:ext cx="722933" cy="629672"/>
              <a:chOff x="501650" y="3292475"/>
              <a:chExt cx="1735138" cy="1511300"/>
            </a:xfrm>
            <a:grpFill/>
          </p:grpSpPr>
          <p:sp>
            <p:nvSpPr>
              <p:cNvPr id="21"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46"/>
            <p:cNvGrpSpPr/>
            <p:nvPr userDrawn="1"/>
          </p:nvGrpSpPr>
          <p:grpSpPr>
            <a:xfrm rot="19680185">
              <a:off x="2669841" y="4499503"/>
              <a:ext cx="920458" cy="709092"/>
              <a:chOff x="2486025" y="3619500"/>
              <a:chExt cx="1500188" cy="1155700"/>
            </a:xfrm>
            <a:grpFill/>
          </p:grpSpPr>
          <p:sp>
            <p:nvSpPr>
              <p:cNvPr id="2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29"/>
            <p:cNvSpPr>
              <a:spLocks noEditPoints="1"/>
            </p:cNvSpPr>
            <p:nvPr userDrawn="1"/>
          </p:nvSpPr>
          <p:spPr bwMode="auto">
            <a:xfrm>
              <a:off x="4567724" y="3130391"/>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5"/>
            <p:cNvSpPr>
              <a:spLocks noEditPoints="1"/>
            </p:cNvSpPr>
            <p:nvPr userDrawn="1"/>
          </p:nvSpPr>
          <p:spPr bwMode="auto">
            <a:xfrm rot="1264384">
              <a:off x="3800465" y="638232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1" name="组合 22"/>
            <p:cNvGrpSpPr/>
            <p:nvPr userDrawn="1"/>
          </p:nvGrpSpPr>
          <p:grpSpPr>
            <a:xfrm rot="1013132">
              <a:off x="2506793" y="6413812"/>
              <a:ext cx="794889" cy="623974"/>
              <a:chOff x="3654425" y="5089525"/>
              <a:chExt cx="1860550" cy="1460500"/>
            </a:xfrm>
            <a:grpFill/>
          </p:grpSpPr>
          <p:sp>
            <p:nvSpPr>
              <p:cNvPr id="3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23"/>
            <p:cNvGrpSpPr/>
            <p:nvPr userDrawn="1"/>
          </p:nvGrpSpPr>
          <p:grpSpPr>
            <a:xfrm>
              <a:off x="6063218" y="3624642"/>
              <a:ext cx="1301704" cy="1299270"/>
              <a:chOff x="6262690" y="5170488"/>
              <a:chExt cx="1697038" cy="1693863"/>
            </a:xfrm>
            <a:grpFill/>
          </p:grpSpPr>
          <p:sp>
            <p:nvSpPr>
              <p:cNvPr id="40" name="Freeform 19"/>
              <p:cNvSpPr>
                <a:spLocks noEditPoints="1"/>
              </p:cNvSpPr>
              <p:nvPr/>
            </p:nvSpPr>
            <p:spPr bwMode="auto">
              <a:xfrm>
                <a:off x="6262690"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20"/>
              <p:cNvSpPr>
                <a:spLocks/>
              </p:cNvSpPr>
              <p:nvPr userDrawn="1"/>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4" name="Freeform 7"/>
            <p:cNvSpPr>
              <a:spLocks noEditPoints="1"/>
            </p:cNvSpPr>
            <p:nvPr/>
          </p:nvSpPr>
          <p:spPr bwMode="auto">
            <a:xfrm rot="20132266">
              <a:off x="-1257123" y="479820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9"/>
            <p:cNvSpPr>
              <a:spLocks noEditPoints="1"/>
            </p:cNvSpPr>
            <p:nvPr/>
          </p:nvSpPr>
          <p:spPr bwMode="auto">
            <a:xfrm>
              <a:off x="-491355" y="283166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46" name="组 45"/>
            <p:cNvGrpSpPr/>
            <p:nvPr userDrawn="1"/>
          </p:nvGrpSpPr>
          <p:grpSpPr>
            <a:xfrm rot="1396810">
              <a:off x="998952" y="3722131"/>
              <a:ext cx="337162" cy="1815987"/>
              <a:chOff x="6099175" y="2627313"/>
              <a:chExt cx="411163" cy="2214563"/>
            </a:xfrm>
            <a:grpFill/>
          </p:grpSpPr>
          <p:sp>
            <p:nvSpPr>
              <p:cNvPr id="71"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7" name="Freeform 19"/>
            <p:cNvSpPr>
              <a:spLocks noEditPoints="1"/>
            </p:cNvSpPr>
            <p:nvPr/>
          </p:nvSpPr>
          <p:spPr bwMode="auto">
            <a:xfrm rot="1363540">
              <a:off x="337564" y="579283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20"/>
            <p:cNvSpPr>
              <a:spLocks/>
            </p:cNvSpPr>
            <p:nvPr/>
          </p:nvSpPr>
          <p:spPr bwMode="auto">
            <a:xfrm rot="20253209">
              <a:off x="158920" y="448561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5"/>
            <p:cNvGrpSpPr/>
            <p:nvPr userDrawn="1"/>
          </p:nvGrpSpPr>
          <p:grpSpPr>
            <a:xfrm rot="2116298">
              <a:off x="1231243" y="5128618"/>
              <a:ext cx="722933" cy="629672"/>
              <a:chOff x="501650" y="3292475"/>
              <a:chExt cx="1735138" cy="1511300"/>
            </a:xfrm>
            <a:grpFill/>
          </p:grpSpPr>
          <p:sp>
            <p:nvSpPr>
              <p:cNvPr id="6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6"/>
            <p:cNvGrpSpPr/>
            <p:nvPr userDrawn="1"/>
          </p:nvGrpSpPr>
          <p:grpSpPr>
            <a:xfrm rot="19680185">
              <a:off x="-1517189" y="3803033"/>
              <a:ext cx="920458" cy="709092"/>
              <a:chOff x="2486025" y="3619500"/>
              <a:chExt cx="1500188" cy="1155700"/>
            </a:xfrm>
            <a:grpFill/>
          </p:grpSpPr>
          <p:sp>
            <p:nvSpPr>
              <p:cNvPr id="6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29"/>
            <p:cNvSpPr>
              <a:spLocks noEditPoints="1"/>
            </p:cNvSpPr>
            <p:nvPr userDrawn="1"/>
          </p:nvSpPr>
          <p:spPr bwMode="auto">
            <a:xfrm>
              <a:off x="760976" y="275152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
            <p:cNvSpPr>
              <a:spLocks noEditPoints="1"/>
            </p:cNvSpPr>
            <p:nvPr userDrawn="1"/>
          </p:nvSpPr>
          <p:spPr bwMode="auto">
            <a:xfrm rot="1264384">
              <a:off x="1983280" y="5686214"/>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53" name="组合 22"/>
            <p:cNvGrpSpPr/>
            <p:nvPr userDrawn="1"/>
          </p:nvGrpSpPr>
          <p:grpSpPr>
            <a:xfrm rot="1013132">
              <a:off x="1601368" y="4438604"/>
              <a:ext cx="794889" cy="623974"/>
              <a:chOff x="3654425" y="5089525"/>
              <a:chExt cx="1860550" cy="1460500"/>
            </a:xfrm>
            <a:grpFill/>
          </p:grpSpPr>
          <p:sp>
            <p:nvSpPr>
              <p:cNvPr id="5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4" name="组合 23"/>
            <p:cNvGrpSpPr/>
            <p:nvPr userDrawn="1"/>
          </p:nvGrpSpPr>
          <p:grpSpPr>
            <a:xfrm>
              <a:off x="1798258" y="2947826"/>
              <a:ext cx="1301704" cy="1299270"/>
              <a:chOff x="6262688" y="5170488"/>
              <a:chExt cx="1697038" cy="1693863"/>
            </a:xfrm>
            <a:grpFill/>
          </p:grpSpPr>
          <p:sp>
            <p:nvSpPr>
              <p:cNvPr id="55"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76" name="Freeform 7"/>
            <p:cNvSpPr>
              <a:spLocks noEditPoints="1"/>
            </p:cNvSpPr>
            <p:nvPr/>
          </p:nvSpPr>
          <p:spPr bwMode="auto">
            <a:xfrm rot="21538996">
              <a:off x="7150383" y="576431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9"/>
            <p:cNvSpPr>
              <a:spLocks noEditPoints="1"/>
            </p:cNvSpPr>
            <p:nvPr/>
          </p:nvSpPr>
          <p:spPr bwMode="auto">
            <a:xfrm rot="1406730">
              <a:off x="8537771" y="4215104"/>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78" name="组 77"/>
            <p:cNvGrpSpPr/>
            <p:nvPr userDrawn="1"/>
          </p:nvGrpSpPr>
          <p:grpSpPr>
            <a:xfrm rot="2803540">
              <a:off x="9511163" y="5451184"/>
              <a:ext cx="337162" cy="1815987"/>
              <a:chOff x="6099175" y="2627313"/>
              <a:chExt cx="411163" cy="2214563"/>
            </a:xfrm>
            <a:grpFill/>
          </p:grpSpPr>
          <p:sp>
            <p:nvSpPr>
              <p:cNvPr id="103"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79" name="Freeform 19"/>
            <p:cNvSpPr>
              <a:spLocks noEditPoints="1"/>
            </p:cNvSpPr>
            <p:nvPr/>
          </p:nvSpPr>
          <p:spPr bwMode="auto">
            <a:xfrm rot="2770270">
              <a:off x="8355392" y="7325895"/>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20"/>
            <p:cNvSpPr>
              <a:spLocks/>
            </p:cNvSpPr>
            <p:nvPr/>
          </p:nvSpPr>
          <p:spPr bwMode="auto">
            <a:xfrm rot="59939">
              <a:off x="8625447" y="5843013"/>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81" name="组合 45"/>
            <p:cNvGrpSpPr/>
            <p:nvPr userDrawn="1"/>
          </p:nvGrpSpPr>
          <p:grpSpPr>
            <a:xfrm rot="3523028">
              <a:off x="9384746" y="6959690"/>
              <a:ext cx="722933" cy="629672"/>
              <a:chOff x="501650" y="3292475"/>
              <a:chExt cx="1735138" cy="1511300"/>
            </a:xfrm>
            <a:grpFill/>
          </p:grpSpPr>
          <p:sp>
            <p:nvSpPr>
              <p:cNvPr id="98"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82" name="组合 46"/>
            <p:cNvGrpSpPr/>
            <p:nvPr userDrawn="1"/>
          </p:nvGrpSpPr>
          <p:grpSpPr>
            <a:xfrm rot="21086915">
              <a:off x="7366693" y="4686026"/>
              <a:ext cx="920458" cy="709092"/>
              <a:chOff x="2486025" y="3619500"/>
              <a:chExt cx="1500188" cy="1155700"/>
            </a:xfrm>
            <a:grpFill/>
          </p:grpSpPr>
          <p:sp>
            <p:nvSpPr>
              <p:cNvPr id="9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83" name="Freeform 29"/>
            <p:cNvSpPr>
              <a:spLocks noEditPoints="1"/>
            </p:cNvSpPr>
            <p:nvPr userDrawn="1"/>
          </p:nvSpPr>
          <p:spPr bwMode="auto">
            <a:xfrm rot="1406730">
              <a:off x="9836343" y="4616570"/>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5"/>
            <p:cNvSpPr>
              <a:spLocks noEditPoints="1"/>
            </p:cNvSpPr>
            <p:nvPr userDrawn="1"/>
          </p:nvSpPr>
          <p:spPr bwMode="auto">
            <a:xfrm rot="2671114">
              <a:off x="9574736" y="789551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85" name="组合 22"/>
            <p:cNvGrpSpPr/>
            <p:nvPr userDrawn="1"/>
          </p:nvGrpSpPr>
          <p:grpSpPr>
            <a:xfrm rot="2419862">
              <a:off x="9997017" y="6488458"/>
              <a:ext cx="794889" cy="623974"/>
              <a:chOff x="3654425" y="5089525"/>
              <a:chExt cx="1860550" cy="1460500"/>
            </a:xfrm>
            <a:grpFill/>
          </p:grpSpPr>
          <p:sp>
            <p:nvSpPr>
              <p:cNvPr id="8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86" name="组合 23"/>
            <p:cNvGrpSpPr/>
            <p:nvPr userDrawn="1"/>
          </p:nvGrpSpPr>
          <p:grpSpPr>
            <a:xfrm rot="1406730">
              <a:off x="11173870" y="-871840"/>
              <a:ext cx="1301704" cy="1299270"/>
              <a:chOff x="6262688" y="5170488"/>
              <a:chExt cx="1697038" cy="1693863"/>
            </a:xfrm>
            <a:grpFill/>
          </p:grpSpPr>
          <p:sp>
            <p:nvSpPr>
              <p:cNvPr id="87"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08" name="Freeform 7"/>
            <p:cNvSpPr>
              <a:spLocks noEditPoints="1"/>
            </p:cNvSpPr>
            <p:nvPr/>
          </p:nvSpPr>
          <p:spPr bwMode="auto">
            <a:xfrm rot="20132266">
              <a:off x="-3210" y="1374612"/>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9"/>
            <p:cNvSpPr>
              <a:spLocks noEditPoints="1"/>
            </p:cNvSpPr>
            <p:nvPr/>
          </p:nvSpPr>
          <p:spPr bwMode="auto">
            <a:xfrm>
              <a:off x="762558" y="-591931"/>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0" name="组 109"/>
            <p:cNvGrpSpPr/>
            <p:nvPr userDrawn="1"/>
          </p:nvGrpSpPr>
          <p:grpSpPr>
            <a:xfrm rot="1396810">
              <a:off x="2252865" y="298538"/>
              <a:ext cx="337162" cy="1815987"/>
              <a:chOff x="6099175" y="2627313"/>
              <a:chExt cx="411163" cy="2214563"/>
            </a:xfrm>
            <a:grpFill/>
          </p:grpSpPr>
          <p:sp>
            <p:nvSpPr>
              <p:cNvPr id="135"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11" name="Freeform 19"/>
            <p:cNvSpPr>
              <a:spLocks noEditPoints="1"/>
            </p:cNvSpPr>
            <p:nvPr/>
          </p:nvSpPr>
          <p:spPr bwMode="auto">
            <a:xfrm rot="1363540">
              <a:off x="1591477" y="2369237"/>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20"/>
            <p:cNvSpPr>
              <a:spLocks/>
            </p:cNvSpPr>
            <p:nvPr/>
          </p:nvSpPr>
          <p:spPr bwMode="auto">
            <a:xfrm rot="20253209">
              <a:off x="1412833" y="1062017"/>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3" name="组合 45"/>
            <p:cNvGrpSpPr/>
            <p:nvPr userDrawn="1"/>
          </p:nvGrpSpPr>
          <p:grpSpPr>
            <a:xfrm rot="2116298">
              <a:off x="2485156" y="1705025"/>
              <a:ext cx="722933" cy="629672"/>
              <a:chOff x="501650" y="3292475"/>
              <a:chExt cx="1735138" cy="1511300"/>
            </a:xfrm>
            <a:grpFill/>
          </p:grpSpPr>
          <p:sp>
            <p:nvSpPr>
              <p:cNvPr id="130"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14" name="组合 46"/>
            <p:cNvGrpSpPr/>
            <p:nvPr userDrawn="1"/>
          </p:nvGrpSpPr>
          <p:grpSpPr>
            <a:xfrm rot="19680185">
              <a:off x="-263276" y="379440"/>
              <a:ext cx="920458" cy="709092"/>
              <a:chOff x="2486025" y="3619500"/>
              <a:chExt cx="1500188" cy="1155700"/>
            </a:xfrm>
            <a:grpFill/>
          </p:grpSpPr>
          <p:sp>
            <p:nvSpPr>
              <p:cNvPr id="12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15" name="Freeform 29"/>
            <p:cNvSpPr>
              <a:spLocks noEditPoints="1"/>
            </p:cNvSpPr>
            <p:nvPr userDrawn="1"/>
          </p:nvSpPr>
          <p:spPr bwMode="auto">
            <a:xfrm>
              <a:off x="2014889" y="-672068"/>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5"/>
            <p:cNvSpPr>
              <a:spLocks noEditPoints="1"/>
            </p:cNvSpPr>
            <p:nvPr userDrawn="1"/>
          </p:nvSpPr>
          <p:spPr bwMode="auto">
            <a:xfrm rot="1264384">
              <a:off x="2980490" y="2441065"/>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7" name="组合 22"/>
            <p:cNvGrpSpPr/>
            <p:nvPr userDrawn="1"/>
          </p:nvGrpSpPr>
          <p:grpSpPr>
            <a:xfrm rot="1013132">
              <a:off x="2855281" y="1015011"/>
              <a:ext cx="794889" cy="623974"/>
              <a:chOff x="3654425" y="5089525"/>
              <a:chExt cx="1860550" cy="1460500"/>
            </a:xfrm>
            <a:grpFill/>
          </p:grpSpPr>
          <p:sp>
            <p:nvSpPr>
              <p:cNvPr id="121"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18" name="组合 23"/>
            <p:cNvGrpSpPr/>
            <p:nvPr userDrawn="1"/>
          </p:nvGrpSpPr>
          <p:grpSpPr>
            <a:xfrm>
              <a:off x="3052171" y="-475767"/>
              <a:ext cx="1301704" cy="1299270"/>
              <a:chOff x="6262688" y="5170488"/>
              <a:chExt cx="1697038" cy="1693863"/>
            </a:xfrm>
            <a:grpFill/>
          </p:grpSpPr>
          <p:sp>
            <p:nvSpPr>
              <p:cNvPr id="119"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0" name="Freeform 7"/>
            <p:cNvSpPr>
              <a:spLocks noEditPoints="1"/>
            </p:cNvSpPr>
            <p:nvPr/>
          </p:nvSpPr>
          <p:spPr bwMode="auto">
            <a:xfrm rot="20132266">
              <a:off x="4165316" y="196966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9"/>
            <p:cNvSpPr>
              <a:spLocks noEditPoints="1"/>
            </p:cNvSpPr>
            <p:nvPr/>
          </p:nvSpPr>
          <p:spPr bwMode="auto">
            <a:xfrm>
              <a:off x="4931084" y="312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42" name="组 141"/>
            <p:cNvGrpSpPr/>
            <p:nvPr userDrawn="1"/>
          </p:nvGrpSpPr>
          <p:grpSpPr>
            <a:xfrm rot="1396810">
              <a:off x="6421391" y="893591"/>
              <a:ext cx="337162" cy="1815987"/>
              <a:chOff x="6099175" y="2627313"/>
              <a:chExt cx="411163" cy="2214563"/>
            </a:xfrm>
            <a:grpFill/>
          </p:grpSpPr>
          <p:sp>
            <p:nvSpPr>
              <p:cNvPr id="16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3" name="Freeform 19"/>
            <p:cNvSpPr>
              <a:spLocks noEditPoints="1"/>
            </p:cNvSpPr>
            <p:nvPr/>
          </p:nvSpPr>
          <p:spPr bwMode="auto">
            <a:xfrm rot="1363540">
              <a:off x="5760003" y="296429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20"/>
            <p:cNvSpPr>
              <a:spLocks/>
            </p:cNvSpPr>
            <p:nvPr/>
          </p:nvSpPr>
          <p:spPr bwMode="auto">
            <a:xfrm rot="20253209">
              <a:off x="5581359" y="165707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45" name="组合 45"/>
            <p:cNvGrpSpPr/>
            <p:nvPr userDrawn="1"/>
          </p:nvGrpSpPr>
          <p:grpSpPr>
            <a:xfrm rot="2116298">
              <a:off x="6653682" y="2300078"/>
              <a:ext cx="722933" cy="629672"/>
              <a:chOff x="501650" y="3292475"/>
              <a:chExt cx="1735138" cy="1511300"/>
            </a:xfrm>
            <a:grpFill/>
          </p:grpSpPr>
          <p:sp>
            <p:nvSpPr>
              <p:cNvPr id="162"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46" name="组合 46"/>
            <p:cNvGrpSpPr/>
            <p:nvPr userDrawn="1"/>
          </p:nvGrpSpPr>
          <p:grpSpPr>
            <a:xfrm rot="19680185">
              <a:off x="3905250" y="974493"/>
              <a:ext cx="920458" cy="709092"/>
              <a:chOff x="2486025" y="3619500"/>
              <a:chExt cx="1500188" cy="1155700"/>
            </a:xfrm>
            <a:grpFill/>
          </p:grpSpPr>
          <p:sp>
            <p:nvSpPr>
              <p:cNvPr id="160"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7" name="Freeform 29"/>
            <p:cNvSpPr>
              <a:spLocks noEditPoints="1"/>
            </p:cNvSpPr>
            <p:nvPr userDrawn="1"/>
          </p:nvSpPr>
          <p:spPr bwMode="auto">
            <a:xfrm>
              <a:off x="6183415" y="-7701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5"/>
            <p:cNvSpPr>
              <a:spLocks noEditPoints="1"/>
            </p:cNvSpPr>
            <p:nvPr userDrawn="1"/>
          </p:nvSpPr>
          <p:spPr bwMode="auto">
            <a:xfrm rot="1264384">
              <a:off x="7128415" y="315532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49" name="组合 22"/>
            <p:cNvGrpSpPr/>
            <p:nvPr userDrawn="1"/>
          </p:nvGrpSpPr>
          <p:grpSpPr>
            <a:xfrm rot="1013132">
              <a:off x="7023807" y="1610064"/>
              <a:ext cx="794889" cy="623974"/>
              <a:chOff x="3654425" y="5089525"/>
              <a:chExt cx="1860550" cy="1460500"/>
            </a:xfrm>
            <a:grpFill/>
          </p:grpSpPr>
          <p:sp>
            <p:nvSpPr>
              <p:cNvPr id="153"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50" name="组合 23"/>
            <p:cNvGrpSpPr/>
            <p:nvPr userDrawn="1"/>
          </p:nvGrpSpPr>
          <p:grpSpPr>
            <a:xfrm>
              <a:off x="7220697" y="119286"/>
              <a:ext cx="1301704" cy="1299270"/>
              <a:chOff x="6262688" y="5170488"/>
              <a:chExt cx="1697038" cy="1693863"/>
            </a:xfrm>
            <a:grpFill/>
          </p:grpSpPr>
          <p:sp>
            <p:nvSpPr>
              <p:cNvPr id="151"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2" name="Freeform 7"/>
            <p:cNvSpPr>
              <a:spLocks noEditPoints="1"/>
            </p:cNvSpPr>
            <p:nvPr/>
          </p:nvSpPr>
          <p:spPr bwMode="auto">
            <a:xfrm rot="20132266">
              <a:off x="7996220" y="3333169"/>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9"/>
            <p:cNvSpPr>
              <a:spLocks noEditPoints="1"/>
            </p:cNvSpPr>
            <p:nvPr/>
          </p:nvSpPr>
          <p:spPr bwMode="auto">
            <a:xfrm>
              <a:off x="8803483" y="1209043"/>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74" name="组 173"/>
            <p:cNvGrpSpPr/>
            <p:nvPr userDrawn="1"/>
          </p:nvGrpSpPr>
          <p:grpSpPr>
            <a:xfrm rot="1396810">
              <a:off x="10293790" y="2099512"/>
              <a:ext cx="337162" cy="1815987"/>
              <a:chOff x="6099175" y="2627313"/>
              <a:chExt cx="411163" cy="2214563"/>
            </a:xfrm>
            <a:grpFill/>
          </p:grpSpPr>
          <p:sp>
            <p:nvSpPr>
              <p:cNvPr id="199"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0"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1"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2"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5" name="Freeform 19"/>
            <p:cNvSpPr>
              <a:spLocks noEditPoints="1"/>
            </p:cNvSpPr>
            <p:nvPr/>
          </p:nvSpPr>
          <p:spPr bwMode="auto">
            <a:xfrm rot="1363540">
              <a:off x="9632402" y="4170211"/>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6" name="Freeform 20"/>
            <p:cNvSpPr>
              <a:spLocks/>
            </p:cNvSpPr>
            <p:nvPr/>
          </p:nvSpPr>
          <p:spPr bwMode="auto">
            <a:xfrm rot="20253209">
              <a:off x="9453758" y="2862991"/>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77" name="组合 45"/>
            <p:cNvGrpSpPr/>
            <p:nvPr userDrawn="1"/>
          </p:nvGrpSpPr>
          <p:grpSpPr>
            <a:xfrm rot="2116298">
              <a:off x="10526081" y="3505999"/>
              <a:ext cx="722933" cy="629672"/>
              <a:chOff x="501650" y="3292475"/>
              <a:chExt cx="1735138" cy="1511300"/>
            </a:xfrm>
            <a:grpFill/>
          </p:grpSpPr>
          <p:sp>
            <p:nvSpPr>
              <p:cNvPr id="194"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78" name="组合 46"/>
            <p:cNvGrpSpPr/>
            <p:nvPr userDrawn="1"/>
          </p:nvGrpSpPr>
          <p:grpSpPr>
            <a:xfrm rot="19680185">
              <a:off x="7879804" y="2119955"/>
              <a:ext cx="920458" cy="709092"/>
              <a:chOff x="2486025" y="3619500"/>
              <a:chExt cx="1500188" cy="1155700"/>
            </a:xfrm>
            <a:grpFill/>
          </p:grpSpPr>
          <p:sp>
            <p:nvSpPr>
              <p:cNvPr id="19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9" name="Freeform 29"/>
            <p:cNvSpPr>
              <a:spLocks noEditPoints="1"/>
            </p:cNvSpPr>
            <p:nvPr userDrawn="1"/>
          </p:nvSpPr>
          <p:spPr bwMode="auto">
            <a:xfrm>
              <a:off x="10055814" y="1128906"/>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5"/>
            <p:cNvSpPr>
              <a:spLocks noEditPoints="1"/>
            </p:cNvSpPr>
            <p:nvPr userDrawn="1"/>
          </p:nvSpPr>
          <p:spPr bwMode="auto">
            <a:xfrm rot="1264384">
              <a:off x="11021415" y="424203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81" name="组合 22"/>
            <p:cNvGrpSpPr/>
            <p:nvPr userDrawn="1"/>
          </p:nvGrpSpPr>
          <p:grpSpPr>
            <a:xfrm rot="1013132">
              <a:off x="10896206" y="2815985"/>
              <a:ext cx="794889" cy="623974"/>
              <a:chOff x="3654425" y="5089525"/>
              <a:chExt cx="1860550" cy="1460500"/>
            </a:xfrm>
            <a:grpFill/>
          </p:grpSpPr>
          <p:sp>
            <p:nvSpPr>
              <p:cNvPr id="18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82" name="组合 23"/>
            <p:cNvGrpSpPr/>
            <p:nvPr userDrawn="1"/>
          </p:nvGrpSpPr>
          <p:grpSpPr>
            <a:xfrm>
              <a:off x="11093096" y="1325207"/>
              <a:ext cx="1301704" cy="1299270"/>
              <a:chOff x="6262688" y="5170488"/>
              <a:chExt cx="1697038" cy="1693863"/>
            </a:xfrm>
            <a:grpFill/>
          </p:grpSpPr>
          <p:sp>
            <p:nvSpPr>
              <p:cNvPr id="18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2"/>
            <p:cNvGrpSpPr/>
            <p:nvPr userDrawn="1"/>
          </p:nvGrpSpPr>
          <p:grpSpPr>
            <a:xfrm rot="1013132">
              <a:off x="6176564" y="5290989"/>
              <a:ext cx="794889" cy="623974"/>
              <a:chOff x="3654425" y="5089525"/>
              <a:chExt cx="1860550" cy="1460500"/>
            </a:xfrm>
            <a:grpFill/>
          </p:grpSpPr>
          <p:sp>
            <p:nvSpPr>
              <p:cNvPr id="20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5"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6"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7"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8"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9"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0"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11" name="Freeform 19"/>
            <p:cNvSpPr>
              <a:spLocks noEditPoints="1"/>
            </p:cNvSpPr>
            <p:nvPr userDrawn="1"/>
          </p:nvSpPr>
          <p:spPr bwMode="auto">
            <a:xfrm rot="3628785">
              <a:off x="4614671" y="65222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2" name="Freeform 7"/>
            <p:cNvSpPr>
              <a:spLocks noEditPoints="1"/>
            </p:cNvSpPr>
            <p:nvPr userDrawn="1"/>
          </p:nvSpPr>
          <p:spPr bwMode="auto">
            <a:xfrm rot="20132266">
              <a:off x="-807207" y="5977073"/>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46"/>
            <p:cNvGrpSpPr/>
            <p:nvPr userDrawn="1"/>
          </p:nvGrpSpPr>
          <p:grpSpPr>
            <a:xfrm rot="21086915">
              <a:off x="11056807" y="581802"/>
              <a:ext cx="920458" cy="709092"/>
              <a:chOff x="2486025" y="3619500"/>
              <a:chExt cx="1500188" cy="1155700"/>
            </a:xfrm>
            <a:grpFill/>
          </p:grpSpPr>
          <p:sp>
            <p:nvSpPr>
              <p:cNvPr id="21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 215"/>
            <p:cNvGrpSpPr/>
            <p:nvPr userDrawn="1"/>
          </p:nvGrpSpPr>
          <p:grpSpPr>
            <a:xfrm rot="2803540">
              <a:off x="9225928" y="-1135169"/>
              <a:ext cx="337162" cy="1815987"/>
              <a:chOff x="6099175" y="2627313"/>
              <a:chExt cx="411163" cy="2214563"/>
            </a:xfrm>
            <a:grpFill/>
          </p:grpSpPr>
          <p:sp>
            <p:nvSpPr>
              <p:cNvPr id="21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21" name="组合 23"/>
            <p:cNvGrpSpPr/>
            <p:nvPr userDrawn="1"/>
          </p:nvGrpSpPr>
          <p:grpSpPr>
            <a:xfrm>
              <a:off x="5624277" y="6060101"/>
              <a:ext cx="1301704" cy="1299270"/>
              <a:chOff x="6262688" y="5170488"/>
              <a:chExt cx="1697038" cy="1693863"/>
            </a:xfrm>
            <a:grpFill/>
          </p:grpSpPr>
          <p:sp>
            <p:nvSpPr>
              <p:cNvPr id="222"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3"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24" name="Freeform 9"/>
            <p:cNvSpPr>
              <a:spLocks noEditPoints="1"/>
            </p:cNvSpPr>
            <p:nvPr userDrawn="1"/>
          </p:nvSpPr>
          <p:spPr bwMode="auto">
            <a:xfrm>
              <a:off x="11714474" y="3298829"/>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25" name="组合 45"/>
            <p:cNvGrpSpPr/>
            <p:nvPr userDrawn="1"/>
          </p:nvGrpSpPr>
          <p:grpSpPr>
            <a:xfrm rot="2116298">
              <a:off x="718679" y="6474356"/>
              <a:ext cx="1228067" cy="1069642"/>
              <a:chOff x="501650" y="3292475"/>
              <a:chExt cx="1735138" cy="1511300"/>
            </a:xfrm>
            <a:grpFill/>
          </p:grpSpPr>
          <p:sp>
            <p:nvSpPr>
              <p:cNvPr id="22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31" name="Freeform 7"/>
            <p:cNvSpPr>
              <a:spLocks noEditPoints="1"/>
            </p:cNvSpPr>
            <p:nvPr userDrawn="1"/>
          </p:nvSpPr>
          <p:spPr bwMode="auto">
            <a:xfrm rot="20132266">
              <a:off x="9763146" y="-24895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32" name="组合 23"/>
            <p:cNvGrpSpPr/>
            <p:nvPr userDrawn="1"/>
          </p:nvGrpSpPr>
          <p:grpSpPr>
            <a:xfrm rot="1406730">
              <a:off x="10767933" y="5424446"/>
              <a:ext cx="1301704" cy="1299270"/>
              <a:chOff x="6262688" y="5170488"/>
              <a:chExt cx="1697038" cy="1693863"/>
            </a:xfrm>
            <a:grpFill/>
          </p:grpSpPr>
          <p:sp>
            <p:nvSpPr>
              <p:cNvPr id="23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35" name="Freeform 19"/>
            <p:cNvSpPr>
              <a:spLocks noEditPoints="1"/>
            </p:cNvSpPr>
            <p:nvPr userDrawn="1"/>
          </p:nvSpPr>
          <p:spPr bwMode="auto">
            <a:xfrm rot="21418795">
              <a:off x="11264443" y="4898673"/>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 name="矩形 1"/>
          <p:cNvSpPr/>
          <p:nvPr userDrawn="1"/>
        </p:nvSpPr>
        <p:spPr>
          <a:xfrm>
            <a:off x="5706264" y="1"/>
            <a:ext cx="6485736" cy="6871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0833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标题幻灯片">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5" name="Freeform 7"/>
          <p:cNvSpPr>
            <a:spLocks noEditPoints="1"/>
          </p:cNvSpPr>
          <p:nvPr/>
        </p:nvSpPr>
        <p:spPr bwMode="auto">
          <a:xfrm rot="20132266">
            <a:off x="3204672" y="5259246"/>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9"/>
          <p:cNvSpPr>
            <a:spLocks noEditPoints="1"/>
          </p:cNvSpPr>
          <p:nvPr/>
        </p:nvSpPr>
        <p:spPr bwMode="auto">
          <a:xfrm>
            <a:off x="3276077" y="3086935"/>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9" name="组 18"/>
          <p:cNvGrpSpPr/>
          <p:nvPr userDrawn="1"/>
        </p:nvGrpSpPr>
        <p:grpSpPr>
          <a:xfrm rot="1396810">
            <a:off x="5439148" y="3364452"/>
            <a:ext cx="337162" cy="1815987"/>
            <a:chOff x="6099175" y="2627313"/>
            <a:chExt cx="411163" cy="2214563"/>
          </a:xfrm>
          <a:solidFill>
            <a:schemeClr val="bg1">
              <a:alpha val="10000"/>
            </a:schemeClr>
          </a:solidFill>
        </p:grpSpPr>
        <p:sp>
          <p:nvSpPr>
            <p:cNvPr id="11" name="Freeform 13"/>
            <p:cNvSpPr>
              <a:spLocks noEditPoints="1"/>
            </p:cNvSpPr>
            <p:nvPr/>
          </p:nvSpPr>
          <p:spPr bwMode="auto">
            <a:xfrm>
              <a:off x="6130130"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 name="Freeform 19"/>
          <p:cNvSpPr>
            <a:spLocks noEditPoints="1"/>
          </p:cNvSpPr>
          <p:nvPr/>
        </p:nvSpPr>
        <p:spPr bwMode="auto">
          <a:xfrm rot="1363540">
            <a:off x="8673100" y="7234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solidFill>
            <a:schemeClr val="bg1">
              <a:alpha val="7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20"/>
          <p:cNvSpPr>
            <a:spLocks/>
          </p:cNvSpPr>
          <p:nvPr/>
        </p:nvSpPr>
        <p:spPr bwMode="auto">
          <a:xfrm rot="20253209">
            <a:off x="4644944" y="440960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0" name="组合 45"/>
          <p:cNvGrpSpPr/>
          <p:nvPr userDrawn="1"/>
        </p:nvGrpSpPr>
        <p:grpSpPr>
          <a:xfrm rot="2116298">
            <a:off x="5097308" y="5328958"/>
            <a:ext cx="722933" cy="629672"/>
            <a:chOff x="501650" y="3292475"/>
            <a:chExt cx="1735138" cy="1511300"/>
          </a:xfrm>
          <a:solidFill>
            <a:schemeClr val="bg1">
              <a:alpha val="10000"/>
            </a:schemeClr>
          </a:solidFill>
        </p:grpSpPr>
        <p:sp>
          <p:nvSpPr>
            <p:cNvPr id="21"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46"/>
          <p:cNvGrpSpPr/>
          <p:nvPr userDrawn="1"/>
        </p:nvGrpSpPr>
        <p:grpSpPr>
          <a:xfrm rot="19680185">
            <a:off x="2669841" y="4499503"/>
            <a:ext cx="920458" cy="709092"/>
            <a:chOff x="2486025" y="3619500"/>
            <a:chExt cx="1500188" cy="1155700"/>
          </a:xfrm>
          <a:solidFill>
            <a:schemeClr val="bg1">
              <a:alpha val="10000"/>
            </a:schemeClr>
          </a:solidFill>
        </p:grpSpPr>
        <p:sp>
          <p:nvSpPr>
            <p:cNvPr id="2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29"/>
          <p:cNvSpPr>
            <a:spLocks noEditPoints="1"/>
          </p:cNvSpPr>
          <p:nvPr userDrawn="1"/>
        </p:nvSpPr>
        <p:spPr bwMode="auto">
          <a:xfrm>
            <a:off x="4567724" y="3130391"/>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solidFill>
            <a:schemeClr val="bg1">
              <a:alpha val="7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5"/>
          <p:cNvSpPr>
            <a:spLocks noEditPoints="1"/>
          </p:cNvSpPr>
          <p:nvPr userDrawn="1"/>
        </p:nvSpPr>
        <p:spPr bwMode="auto">
          <a:xfrm rot="1264384">
            <a:off x="3800465" y="638232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1" name="组合 22"/>
          <p:cNvGrpSpPr/>
          <p:nvPr userDrawn="1"/>
        </p:nvGrpSpPr>
        <p:grpSpPr>
          <a:xfrm rot="1013132">
            <a:off x="2506793" y="6413812"/>
            <a:ext cx="794889" cy="623974"/>
            <a:chOff x="3654425" y="5089525"/>
            <a:chExt cx="1860550" cy="1460500"/>
          </a:xfrm>
          <a:solidFill>
            <a:schemeClr val="bg1">
              <a:alpha val="10000"/>
            </a:schemeClr>
          </a:solidFill>
        </p:grpSpPr>
        <p:sp>
          <p:nvSpPr>
            <p:cNvPr id="3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23"/>
          <p:cNvGrpSpPr/>
          <p:nvPr userDrawn="1"/>
        </p:nvGrpSpPr>
        <p:grpSpPr>
          <a:xfrm>
            <a:off x="6063218" y="3624642"/>
            <a:ext cx="1301704" cy="1299270"/>
            <a:chOff x="6262690" y="5170488"/>
            <a:chExt cx="1697038" cy="1693863"/>
          </a:xfrm>
          <a:solidFill>
            <a:schemeClr val="bg1">
              <a:alpha val="10000"/>
            </a:schemeClr>
          </a:solidFill>
        </p:grpSpPr>
        <p:sp>
          <p:nvSpPr>
            <p:cNvPr id="40" name="Freeform 19"/>
            <p:cNvSpPr>
              <a:spLocks noEditPoints="1"/>
            </p:cNvSpPr>
            <p:nvPr/>
          </p:nvSpPr>
          <p:spPr bwMode="auto">
            <a:xfrm>
              <a:off x="6262690"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20"/>
            <p:cNvSpPr>
              <a:spLocks/>
            </p:cNvSpPr>
            <p:nvPr userDrawn="1"/>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4" name="Freeform 7"/>
          <p:cNvSpPr>
            <a:spLocks noEditPoints="1"/>
          </p:cNvSpPr>
          <p:nvPr/>
        </p:nvSpPr>
        <p:spPr bwMode="auto">
          <a:xfrm rot="20132266">
            <a:off x="-1257123" y="479820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9"/>
          <p:cNvSpPr>
            <a:spLocks noEditPoints="1"/>
          </p:cNvSpPr>
          <p:nvPr/>
        </p:nvSpPr>
        <p:spPr bwMode="auto">
          <a:xfrm>
            <a:off x="-491355" y="283166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46" name="组 45"/>
          <p:cNvGrpSpPr/>
          <p:nvPr userDrawn="1"/>
        </p:nvGrpSpPr>
        <p:grpSpPr>
          <a:xfrm rot="1396810">
            <a:off x="998952" y="3722131"/>
            <a:ext cx="337162" cy="1815987"/>
            <a:chOff x="6099175" y="2627313"/>
            <a:chExt cx="411163" cy="2214563"/>
          </a:xfrm>
          <a:solidFill>
            <a:schemeClr val="bg1">
              <a:alpha val="10000"/>
            </a:schemeClr>
          </a:solidFill>
        </p:grpSpPr>
        <p:sp>
          <p:nvSpPr>
            <p:cNvPr id="71"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7" name="Freeform 19"/>
          <p:cNvSpPr>
            <a:spLocks noEditPoints="1"/>
          </p:cNvSpPr>
          <p:nvPr/>
        </p:nvSpPr>
        <p:spPr bwMode="auto">
          <a:xfrm rot="1363540">
            <a:off x="337564" y="579283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20"/>
          <p:cNvSpPr>
            <a:spLocks/>
          </p:cNvSpPr>
          <p:nvPr/>
        </p:nvSpPr>
        <p:spPr bwMode="auto">
          <a:xfrm rot="20253209">
            <a:off x="158920" y="448561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5"/>
          <p:cNvGrpSpPr/>
          <p:nvPr userDrawn="1"/>
        </p:nvGrpSpPr>
        <p:grpSpPr>
          <a:xfrm rot="2116298">
            <a:off x="1231243" y="5128618"/>
            <a:ext cx="722933" cy="629672"/>
            <a:chOff x="501650" y="3292475"/>
            <a:chExt cx="1735138" cy="1511300"/>
          </a:xfrm>
          <a:solidFill>
            <a:schemeClr val="bg1">
              <a:alpha val="10000"/>
            </a:schemeClr>
          </a:solidFill>
        </p:grpSpPr>
        <p:sp>
          <p:nvSpPr>
            <p:cNvPr id="6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6"/>
          <p:cNvGrpSpPr/>
          <p:nvPr userDrawn="1"/>
        </p:nvGrpSpPr>
        <p:grpSpPr>
          <a:xfrm rot="19680185">
            <a:off x="-1517189" y="3803033"/>
            <a:ext cx="920458" cy="709092"/>
            <a:chOff x="2486025" y="3619500"/>
            <a:chExt cx="1500188" cy="1155700"/>
          </a:xfrm>
          <a:solidFill>
            <a:schemeClr val="bg1">
              <a:alpha val="10000"/>
            </a:schemeClr>
          </a:solidFill>
        </p:grpSpPr>
        <p:sp>
          <p:nvSpPr>
            <p:cNvPr id="6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29"/>
          <p:cNvSpPr>
            <a:spLocks noEditPoints="1"/>
          </p:cNvSpPr>
          <p:nvPr userDrawn="1"/>
        </p:nvSpPr>
        <p:spPr bwMode="auto">
          <a:xfrm>
            <a:off x="760976" y="275152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
          <p:cNvSpPr>
            <a:spLocks noEditPoints="1"/>
          </p:cNvSpPr>
          <p:nvPr userDrawn="1"/>
        </p:nvSpPr>
        <p:spPr bwMode="auto">
          <a:xfrm rot="1264384">
            <a:off x="1983280" y="5686214"/>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53" name="组合 22"/>
          <p:cNvGrpSpPr/>
          <p:nvPr userDrawn="1"/>
        </p:nvGrpSpPr>
        <p:grpSpPr>
          <a:xfrm rot="1013132">
            <a:off x="1601368" y="4438604"/>
            <a:ext cx="794889" cy="623974"/>
            <a:chOff x="3654425" y="5089525"/>
            <a:chExt cx="1860550" cy="1460500"/>
          </a:xfrm>
          <a:solidFill>
            <a:schemeClr val="bg1">
              <a:alpha val="10000"/>
            </a:schemeClr>
          </a:solidFill>
        </p:grpSpPr>
        <p:sp>
          <p:nvSpPr>
            <p:cNvPr id="5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4" name="组合 23"/>
          <p:cNvGrpSpPr/>
          <p:nvPr userDrawn="1"/>
        </p:nvGrpSpPr>
        <p:grpSpPr>
          <a:xfrm>
            <a:off x="1798258" y="2947826"/>
            <a:ext cx="1301704" cy="1299270"/>
            <a:chOff x="6262688" y="5170488"/>
            <a:chExt cx="1697038" cy="1693863"/>
          </a:xfrm>
          <a:solidFill>
            <a:schemeClr val="bg1">
              <a:alpha val="10000"/>
            </a:schemeClr>
          </a:solidFill>
        </p:grpSpPr>
        <p:sp>
          <p:nvSpPr>
            <p:cNvPr id="55"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76" name="Freeform 7"/>
          <p:cNvSpPr>
            <a:spLocks noEditPoints="1"/>
          </p:cNvSpPr>
          <p:nvPr/>
        </p:nvSpPr>
        <p:spPr bwMode="auto">
          <a:xfrm rot="21538996">
            <a:off x="7150383" y="576431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9"/>
          <p:cNvSpPr>
            <a:spLocks noEditPoints="1"/>
          </p:cNvSpPr>
          <p:nvPr/>
        </p:nvSpPr>
        <p:spPr bwMode="auto">
          <a:xfrm rot="1406730">
            <a:off x="8537771" y="4215104"/>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78" name="组 77"/>
          <p:cNvGrpSpPr/>
          <p:nvPr userDrawn="1"/>
        </p:nvGrpSpPr>
        <p:grpSpPr>
          <a:xfrm rot="2803540">
            <a:off x="9511163" y="5451184"/>
            <a:ext cx="337162" cy="1815987"/>
            <a:chOff x="6099175" y="2627313"/>
            <a:chExt cx="411163" cy="2214563"/>
          </a:xfrm>
          <a:solidFill>
            <a:schemeClr val="bg1">
              <a:alpha val="10000"/>
            </a:schemeClr>
          </a:solidFill>
        </p:grpSpPr>
        <p:sp>
          <p:nvSpPr>
            <p:cNvPr id="103"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79" name="Freeform 19"/>
          <p:cNvSpPr>
            <a:spLocks noEditPoints="1"/>
          </p:cNvSpPr>
          <p:nvPr/>
        </p:nvSpPr>
        <p:spPr bwMode="auto">
          <a:xfrm rot="2770270">
            <a:off x="8355392" y="7325895"/>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20"/>
          <p:cNvSpPr>
            <a:spLocks/>
          </p:cNvSpPr>
          <p:nvPr/>
        </p:nvSpPr>
        <p:spPr bwMode="auto">
          <a:xfrm rot="59939">
            <a:off x="8625447" y="5843013"/>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81" name="组合 45"/>
          <p:cNvGrpSpPr/>
          <p:nvPr userDrawn="1"/>
        </p:nvGrpSpPr>
        <p:grpSpPr>
          <a:xfrm rot="3523028">
            <a:off x="9384746" y="6959690"/>
            <a:ext cx="722933" cy="629672"/>
            <a:chOff x="501650" y="3292475"/>
            <a:chExt cx="1735138" cy="1511300"/>
          </a:xfrm>
          <a:solidFill>
            <a:schemeClr val="bg1">
              <a:alpha val="10000"/>
            </a:schemeClr>
          </a:solidFill>
        </p:grpSpPr>
        <p:sp>
          <p:nvSpPr>
            <p:cNvPr id="98"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82" name="组合 46"/>
          <p:cNvGrpSpPr/>
          <p:nvPr userDrawn="1"/>
        </p:nvGrpSpPr>
        <p:grpSpPr>
          <a:xfrm rot="21086915">
            <a:off x="7366693" y="4686026"/>
            <a:ext cx="920458" cy="709092"/>
            <a:chOff x="2486025" y="3619500"/>
            <a:chExt cx="1500188" cy="1155700"/>
          </a:xfrm>
          <a:solidFill>
            <a:schemeClr val="bg1">
              <a:alpha val="10000"/>
            </a:schemeClr>
          </a:solidFill>
        </p:grpSpPr>
        <p:sp>
          <p:nvSpPr>
            <p:cNvPr id="9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83" name="Freeform 29"/>
          <p:cNvSpPr>
            <a:spLocks noEditPoints="1"/>
          </p:cNvSpPr>
          <p:nvPr userDrawn="1"/>
        </p:nvSpPr>
        <p:spPr bwMode="auto">
          <a:xfrm rot="1406730">
            <a:off x="9836343" y="4616570"/>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5"/>
          <p:cNvSpPr>
            <a:spLocks noEditPoints="1"/>
          </p:cNvSpPr>
          <p:nvPr userDrawn="1"/>
        </p:nvSpPr>
        <p:spPr bwMode="auto">
          <a:xfrm rot="2671114">
            <a:off x="9574736" y="789551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85" name="组合 22"/>
          <p:cNvGrpSpPr/>
          <p:nvPr userDrawn="1"/>
        </p:nvGrpSpPr>
        <p:grpSpPr>
          <a:xfrm rot="2419862">
            <a:off x="9997017" y="6488458"/>
            <a:ext cx="794889" cy="623974"/>
            <a:chOff x="3654425" y="5089525"/>
            <a:chExt cx="1860550" cy="1460500"/>
          </a:xfrm>
          <a:solidFill>
            <a:schemeClr val="bg1">
              <a:alpha val="10000"/>
            </a:schemeClr>
          </a:solidFill>
        </p:grpSpPr>
        <p:sp>
          <p:nvSpPr>
            <p:cNvPr id="8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86" name="组合 23"/>
          <p:cNvGrpSpPr/>
          <p:nvPr userDrawn="1"/>
        </p:nvGrpSpPr>
        <p:grpSpPr>
          <a:xfrm rot="1406730">
            <a:off x="11173870" y="-871840"/>
            <a:ext cx="1301704" cy="1299270"/>
            <a:chOff x="6262688" y="5170488"/>
            <a:chExt cx="1697038" cy="1693863"/>
          </a:xfrm>
          <a:solidFill>
            <a:schemeClr val="bg1">
              <a:alpha val="10000"/>
            </a:schemeClr>
          </a:solidFill>
        </p:grpSpPr>
        <p:sp>
          <p:nvSpPr>
            <p:cNvPr id="87"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08" name="Freeform 7"/>
          <p:cNvSpPr>
            <a:spLocks noEditPoints="1"/>
          </p:cNvSpPr>
          <p:nvPr/>
        </p:nvSpPr>
        <p:spPr bwMode="auto">
          <a:xfrm rot="20132266">
            <a:off x="-3210" y="1374612"/>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9"/>
          <p:cNvSpPr>
            <a:spLocks noEditPoints="1"/>
          </p:cNvSpPr>
          <p:nvPr/>
        </p:nvSpPr>
        <p:spPr bwMode="auto">
          <a:xfrm>
            <a:off x="762558" y="-591931"/>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solidFill>
            <a:schemeClr val="bg1">
              <a:alpha val="7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0" name="组 109"/>
          <p:cNvGrpSpPr/>
          <p:nvPr userDrawn="1"/>
        </p:nvGrpSpPr>
        <p:grpSpPr>
          <a:xfrm rot="1396810">
            <a:off x="2252865" y="298538"/>
            <a:ext cx="337162" cy="1815987"/>
            <a:chOff x="6099175" y="2627313"/>
            <a:chExt cx="411163" cy="2214563"/>
          </a:xfrm>
          <a:solidFill>
            <a:schemeClr val="bg1">
              <a:alpha val="70000"/>
            </a:schemeClr>
          </a:solidFill>
        </p:grpSpPr>
        <p:sp>
          <p:nvSpPr>
            <p:cNvPr id="135"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11" name="Freeform 19"/>
          <p:cNvSpPr>
            <a:spLocks noEditPoints="1"/>
          </p:cNvSpPr>
          <p:nvPr/>
        </p:nvSpPr>
        <p:spPr bwMode="auto">
          <a:xfrm rot="1363540">
            <a:off x="1591477" y="2369237"/>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20"/>
          <p:cNvSpPr>
            <a:spLocks/>
          </p:cNvSpPr>
          <p:nvPr/>
        </p:nvSpPr>
        <p:spPr bwMode="auto">
          <a:xfrm rot="20253209">
            <a:off x="1412833" y="1062017"/>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3" name="组合 45"/>
          <p:cNvGrpSpPr/>
          <p:nvPr userDrawn="1"/>
        </p:nvGrpSpPr>
        <p:grpSpPr>
          <a:xfrm rot="2116298">
            <a:off x="2485156" y="1705025"/>
            <a:ext cx="722933" cy="629672"/>
            <a:chOff x="501650" y="3292475"/>
            <a:chExt cx="1735138" cy="1511300"/>
          </a:xfrm>
          <a:solidFill>
            <a:schemeClr val="bg1">
              <a:alpha val="10000"/>
            </a:schemeClr>
          </a:solidFill>
        </p:grpSpPr>
        <p:sp>
          <p:nvSpPr>
            <p:cNvPr id="130"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14" name="组合 46"/>
          <p:cNvGrpSpPr/>
          <p:nvPr userDrawn="1"/>
        </p:nvGrpSpPr>
        <p:grpSpPr>
          <a:xfrm rot="19680185">
            <a:off x="-263276" y="379440"/>
            <a:ext cx="920458" cy="709092"/>
            <a:chOff x="2486025" y="3619500"/>
            <a:chExt cx="1500188" cy="1155700"/>
          </a:xfrm>
          <a:solidFill>
            <a:schemeClr val="bg1">
              <a:alpha val="10000"/>
            </a:schemeClr>
          </a:solidFill>
        </p:grpSpPr>
        <p:sp>
          <p:nvSpPr>
            <p:cNvPr id="12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15" name="Freeform 29"/>
          <p:cNvSpPr>
            <a:spLocks noEditPoints="1"/>
          </p:cNvSpPr>
          <p:nvPr userDrawn="1"/>
        </p:nvSpPr>
        <p:spPr bwMode="auto">
          <a:xfrm>
            <a:off x="2014889" y="-672068"/>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solidFill>
            <a:schemeClr val="bg1">
              <a:alpha val="7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5"/>
          <p:cNvSpPr>
            <a:spLocks noEditPoints="1"/>
          </p:cNvSpPr>
          <p:nvPr userDrawn="1"/>
        </p:nvSpPr>
        <p:spPr bwMode="auto">
          <a:xfrm rot="1264384">
            <a:off x="2980490" y="2441065"/>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7" name="组合 22"/>
          <p:cNvGrpSpPr/>
          <p:nvPr userDrawn="1"/>
        </p:nvGrpSpPr>
        <p:grpSpPr>
          <a:xfrm rot="1013132">
            <a:off x="2855281" y="1015011"/>
            <a:ext cx="794889" cy="623974"/>
            <a:chOff x="3654425" y="5089525"/>
            <a:chExt cx="1860550" cy="1460500"/>
          </a:xfrm>
          <a:solidFill>
            <a:schemeClr val="bg1">
              <a:alpha val="70000"/>
            </a:schemeClr>
          </a:solidFill>
        </p:grpSpPr>
        <p:sp>
          <p:nvSpPr>
            <p:cNvPr id="121"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18" name="组合 23"/>
          <p:cNvGrpSpPr/>
          <p:nvPr userDrawn="1"/>
        </p:nvGrpSpPr>
        <p:grpSpPr>
          <a:xfrm>
            <a:off x="3052171" y="-475767"/>
            <a:ext cx="1301704" cy="1299270"/>
            <a:chOff x="6262688" y="5170488"/>
            <a:chExt cx="1697038" cy="1693863"/>
          </a:xfrm>
          <a:solidFill>
            <a:schemeClr val="bg1">
              <a:alpha val="70000"/>
            </a:schemeClr>
          </a:solidFill>
        </p:grpSpPr>
        <p:sp>
          <p:nvSpPr>
            <p:cNvPr id="119"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0" name="Freeform 7"/>
          <p:cNvSpPr>
            <a:spLocks noEditPoints="1"/>
          </p:cNvSpPr>
          <p:nvPr/>
        </p:nvSpPr>
        <p:spPr bwMode="auto">
          <a:xfrm rot="20132266">
            <a:off x="4165316" y="196966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alpha val="7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9"/>
          <p:cNvSpPr>
            <a:spLocks noEditPoints="1"/>
          </p:cNvSpPr>
          <p:nvPr/>
        </p:nvSpPr>
        <p:spPr bwMode="auto">
          <a:xfrm>
            <a:off x="4931084" y="312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solidFill>
            <a:schemeClr val="bg1">
              <a:alpha val="7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42" name="组 141"/>
          <p:cNvGrpSpPr/>
          <p:nvPr userDrawn="1"/>
        </p:nvGrpSpPr>
        <p:grpSpPr>
          <a:xfrm rot="1396810">
            <a:off x="6421391" y="893591"/>
            <a:ext cx="337162" cy="1815987"/>
            <a:chOff x="6099175" y="2627313"/>
            <a:chExt cx="411163" cy="2214563"/>
          </a:xfrm>
          <a:solidFill>
            <a:schemeClr val="bg1">
              <a:alpha val="70000"/>
            </a:schemeClr>
          </a:solidFill>
        </p:grpSpPr>
        <p:sp>
          <p:nvSpPr>
            <p:cNvPr id="16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3" name="Freeform 19"/>
          <p:cNvSpPr>
            <a:spLocks noEditPoints="1"/>
          </p:cNvSpPr>
          <p:nvPr/>
        </p:nvSpPr>
        <p:spPr bwMode="auto">
          <a:xfrm rot="1363540">
            <a:off x="5760003" y="296429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solidFill>
            <a:schemeClr val="bg1">
              <a:alpha val="7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20"/>
          <p:cNvSpPr>
            <a:spLocks/>
          </p:cNvSpPr>
          <p:nvPr/>
        </p:nvSpPr>
        <p:spPr bwMode="auto">
          <a:xfrm rot="20253209">
            <a:off x="5581359" y="165707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solidFill>
            <a:schemeClr val="bg1">
              <a:alpha val="7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45" name="组合 45"/>
          <p:cNvGrpSpPr/>
          <p:nvPr userDrawn="1"/>
        </p:nvGrpSpPr>
        <p:grpSpPr>
          <a:xfrm rot="2116298">
            <a:off x="6653682" y="2300078"/>
            <a:ext cx="722933" cy="629672"/>
            <a:chOff x="501650" y="3292475"/>
            <a:chExt cx="1735138" cy="1511300"/>
          </a:xfrm>
          <a:solidFill>
            <a:schemeClr val="bg1">
              <a:alpha val="70000"/>
            </a:schemeClr>
          </a:solidFill>
        </p:grpSpPr>
        <p:sp>
          <p:nvSpPr>
            <p:cNvPr id="162"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46" name="组合 46"/>
          <p:cNvGrpSpPr/>
          <p:nvPr userDrawn="1"/>
        </p:nvGrpSpPr>
        <p:grpSpPr>
          <a:xfrm rot="19680185">
            <a:off x="3905250" y="974493"/>
            <a:ext cx="920458" cy="709092"/>
            <a:chOff x="2486025" y="3619500"/>
            <a:chExt cx="1500188" cy="1155700"/>
          </a:xfrm>
          <a:solidFill>
            <a:schemeClr val="bg1">
              <a:alpha val="70000"/>
            </a:schemeClr>
          </a:solidFill>
        </p:grpSpPr>
        <p:sp>
          <p:nvSpPr>
            <p:cNvPr id="160"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7" name="Freeform 29"/>
          <p:cNvSpPr>
            <a:spLocks noEditPoints="1"/>
          </p:cNvSpPr>
          <p:nvPr userDrawn="1"/>
        </p:nvSpPr>
        <p:spPr bwMode="auto">
          <a:xfrm>
            <a:off x="6183415" y="-7701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solidFill>
            <a:schemeClr val="bg1">
              <a:alpha val="7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5"/>
          <p:cNvSpPr>
            <a:spLocks noEditPoints="1"/>
          </p:cNvSpPr>
          <p:nvPr userDrawn="1"/>
        </p:nvSpPr>
        <p:spPr bwMode="auto">
          <a:xfrm rot="1264384">
            <a:off x="7128415" y="315532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49" name="组合 22"/>
          <p:cNvGrpSpPr/>
          <p:nvPr userDrawn="1"/>
        </p:nvGrpSpPr>
        <p:grpSpPr>
          <a:xfrm rot="1013132">
            <a:off x="7023807" y="1610064"/>
            <a:ext cx="794889" cy="623974"/>
            <a:chOff x="3654425" y="5089525"/>
            <a:chExt cx="1860550" cy="1460500"/>
          </a:xfrm>
          <a:solidFill>
            <a:schemeClr val="bg1">
              <a:alpha val="70000"/>
            </a:schemeClr>
          </a:solidFill>
        </p:grpSpPr>
        <p:sp>
          <p:nvSpPr>
            <p:cNvPr id="153"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50" name="组合 23"/>
          <p:cNvGrpSpPr/>
          <p:nvPr userDrawn="1"/>
        </p:nvGrpSpPr>
        <p:grpSpPr>
          <a:xfrm>
            <a:off x="7220697" y="119286"/>
            <a:ext cx="1301704" cy="1299270"/>
            <a:chOff x="6262688" y="5170488"/>
            <a:chExt cx="1697038" cy="1693863"/>
          </a:xfrm>
          <a:solidFill>
            <a:schemeClr val="bg1">
              <a:alpha val="70000"/>
            </a:schemeClr>
          </a:solidFill>
        </p:grpSpPr>
        <p:sp>
          <p:nvSpPr>
            <p:cNvPr id="151"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2" name="Freeform 7"/>
          <p:cNvSpPr>
            <a:spLocks noEditPoints="1"/>
          </p:cNvSpPr>
          <p:nvPr/>
        </p:nvSpPr>
        <p:spPr bwMode="auto">
          <a:xfrm rot="20132266">
            <a:off x="7996220" y="3333169"/>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9"/>
          <p:cNvSpPr>
            <a:spLocks noEditPoints="1"/>
          </p:cNvSpPr>
          <p:nvPr/>
        </p:nvSpPr>
        <p:spPr bwMode="auto">
          <a:xfrm>
            <a:off x="8803483" y="1209043"/>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74" name="组 173"/>
          <p:cNvGrpSpPr/>
          <p:nvPr userDrawn="1"/>
        </p:nvGrpSpPr>
        <p:grpSpPr>
          <a:xfrm rot="1396810">
            <a:off x="10293790" y="2099512"/>
            <a:ext cx="337162" cy="1815987"/>
            <a:chOff x="6099175" y="2627313"/>
            <a:chExt cx="411163" cy="2214563"/>
          </a:xfrm>
          <a:solidFill>
            <a:schemeClr val="bg1">
              <a:alpha val="10000"/>
            </a:schemeClr>
          </a:solidFill>
        </p:grpSpPr>
        <p:sp>
          <p:nvSpPr>
            <p:cNvPr id="199"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0"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1"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2"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5" name="Freeform 19"/>
          <p:cNvSpPr>
            <a:spLocks noEditPoints="1"/>
          </p:cNvSpPr>
          <p:nvPr/>
        </p:nvSpPr>
        <p:spPr bwMode="auto">
          <a:xfrm rot="1363540">
            <a:off x="9632402" y="4170211"/>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6" name="Freeform 20"/>
          <p:cNvSpPr>
            <a:spLocks/>
          </p:cNvSpPr>
          <p:nvPr/>
        </p:nvSpPr>
        <p:spPr bwMode="auto">
          <a:xfrm rot="20253209">
            <a:off x="9453758" y="2862991"/>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77" name="组合 45"/>
          <p:cNvGrpSpPr/>
          <p:nvPr userDrawn="1"/>
        </p:nvGrpSpPr>
        <p:grpSpPr>
          <a:xfrm rot="2116298">
            <a:off x="10526081" y="3505999"/>
            <a:ext cx="722933" cy="629672"/>
            <a:chOff x="501650" y="3292475"/>
            <a:chExt cx="1735138" cy="1511300"/>
          </a:xfrm>
          <a:solidFill>
            <a:schemeClr val="bg1">
              <a:alpha val="10000"/>
            </a:schemeClr>
          </a:solidFill>
        </p:grpSpPr>
        <p:sp>
          <p:nvSpPr>
            <p:cNvPr id="194"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78" name="组合 46"/>
          <p:cNvGrpSpPr/>
          <p:nvPr userDrawn="1"/>
        </p:nvGrpSpPr>
        <p:grpSpPr>
          <a:xfrm rot="19680185">
            <a:off x="7879804" y="2119955"/>
            <a:ext cx="920458" cy="709092"/>
            <a:chOff x="2486025" y="3619500"/>
            <a:chExt cx="1500188" cy="1155700"/>
          </a:xfrm>
          <a:solidFill>
            <a:schemeClr val="bg1">
              <a:alpha val="10000"/>
            </a:schemeClr>
          </a:solidFill>
        </p:grpSpPr>
        <p:sp>
          <p:nvSpPr>
            <p:cNvPr id="19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9" name="Freeform 29"/>
          <p:cNvSpPr>
            <a:spLocks noEditPoints="1"/>
          </p:cNvSpPr>
          <p:nvPr userDrawn="1"/>
        </p:nvSpPr>
        <p:spPr bwMode="auto">
          <a:xfrm>
            <a:off x="10055814" y="1128906"/>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5"/>
          <p:cNvSpPr>
            <a:spLocks noEditPoints="1"/>
          </p:cNvSpPr>
          <p:nvPr userDrawn="1"/>
        </p:nvSpPr>
        <p:spPr bwMode="auto">
          <a:xfrm rot="1264384">
            <a:off x="11021415" y="424203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81" name="组合 22"/>
          <p:cNvGrpSpPr/>
          <p:nvPr userDrawn="1"/>
        </p:nvGrpSpPr>
        <p:grpSpPr>
          <a:xfrm rot="1013132">
            <a:off x="10896206" y="2815985"/>
            <a:ext cx="794889" cy="623974"/>
            <a:chOff x="3654425" y="5089525"/>
            <a:chExt cx="1860550" cy="1460500"/>
          </a:xfrm>
          <a:solidFill>
            <a:schemeClr val="bg1">
              <a:alpha val="10000"/>
            </a:schemeClr>
          </a:solidFill>
        </p:grpSpPr>
        <p:sp>
          <p:nvSpPr>
            <p:cNvPr id="18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82" name="组合 23"/>
          <p:cNvGrpSpPr/>
          <p:nvPr userDrawn="1"/>
        </p:nvGrpSpPr>
        <p:grpSpPr>
          <a:xfrm>
            <a:off x="11093096" y="1325207"/>
            <a:ext cx="1301704" cy="1299270"/>
            <a:chOff x="6262688" y="5170488"/>
            <a:chExt cx="1697038" cy="1693863"/>
          </a:xfrm>
          <a:solidFill>
            <a:schemeClr val="bg1">
              <a:alpha val="10000"/>
            </a:schemeClr>
          </a:solidFill>
        </p:grpSpPr>
        <p:sp>
          <p:nvSpPr>
            <p:cNvPr id="18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2"/>
          <p:cNvGrpSpPr/>
          <p:nvPr userDrawn="1"/>
        </p:nvGrpSpPr>
        <p:grpSpPr>
          <a:xfrm rot="1013132">
            <a:off x="6176564" y="5290989"/>
            <a:ext cx="794889" cy="623974"/>
            <a:chOff x="3654425" y="5089525"/>
            <a:chExt cx="1860550" cy="1460500"/>
          </a:xfrm>
          <a:solidFill>
            <a:schemeClr val="bg1">
              <a:alpha val="10000"/>
            </a:schemeClr>
          </a:solidFill>
        </p:grpSpPr>
        <p:sp>
          <p:nvSpPr>
            <p:cNvPr id="20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5"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6"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7"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8"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9"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0"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11" name="Freeform 19"/>
          <p:cNvSpPr>
            <a:spLocks noEditPoints="1"/>
          </p:cNvSpPr>
          <p:nvPr userDrawn="1"/>
        </p:nvSpPr>
        <p:spPr bwMode="auto">
          <a:xfrm rot="3628785">
            <a:off x="4614671" y="65222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2" name="Freeform 7"/>
          <p:cNvSpPr>
            <a:spLocks noEditPoints="1"/>
          </p:cNvSpPr>
          <p:nvPr userDrawn="1"/>
        </p:nvSpPr>
        <p:spPr bwMode="auto">
          <a:xfrm rot="20132266">
            <a:off x="-807207" y="5977073"/>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46"/>
          <p:cNvGrpSpPr/>
          <p:nvPr userDrawn="1"/>
        </p:nvGrpSpPr>
        <p:grpSpPr>
          <a:xfrm rot="21086915">
            <a:off x="11056807" y="581802"/>
            <a:ext cx="920458" cy="709092"/>
            <a:chOff x="2486025" y="3619500"/>
            <a:chExt cx="1500188" cy="1155700"/>
          </a:xfrm>
          <a:solidFill>
            <a:schemeClr val="bg1">
              <a:alpha val="10000"/>
            </a:schemeClr>
          </a:solidFill>
        </p:grpSpPr>
        <p:sp>
          <p:nvSpPr>
            <p:cNvPr id="21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 215"/>
          <p:cNvGrpSpPr/>
          <p:nvPr userDrawn="1"/>
        </p:nvGrpSpPr>
        <p:grpSpPr>
          <a:xfrm rot="2803540">
            <a:off x="9225928" y="-1135169"/>
            <a:ext cx="337162" cy="1815987"/>
            <a:chOff x="6099175" y="2627313"/>
            <a:chExt cx="411163" cy="2214563"/>
          </a:xfrm>
          <a:solidFill>
            <a:schemeClr val="bg1">
              <a:alpha val="70000"/>
            </a:schemeClr>
          </a:solidFill>
        </p:grpSpPr>
        <p:sp>
          <p:nvSpPr>
            <p:cNvPr id="21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21" name="组合 23"/>
          <p:cNvGrpSpPr/>
          <p:nvPr userDrawn="1"/>
        </p:nvGrpSpPr>
        <p:grpSpPr>
          <a:xfrm>
            <a:off x="5624277" y="6060101"/>
            <a:ext cx="1301704" cy="1299270"/>
            <a:chOff x="6262688" y="5170488"/>
            <a:chExt cx="1697038" cy="1693863"/>
          </a:xfrm>
          <a:solidFill>
            <a:schemeClr val="bg1">
              <a:alpha val="10000"/>
            </a:schemeClr>
          </a:solidFill>
        </p:grpSpPr>
        <p:sp>
          <p:nvSpPr>
            <p:cNvPr id="222"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3"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24" name="Freeform 9"/>
          <p:cNvSpPr>
            <a:spLocks noEditPoints="1"/>
          </p:cNvSpPr>
          <p:nvPr userDrawn="1"/>
        </p:nvSpPr>
        <p:spPr bwMode="auto">
          <a:xfrm>
            <a:off x="11714474" y="3298829"/>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25" name="组合 45"/>
          <p:cNvGrpSpPr/>
          <p:nvPr userDrawn="1"/>
        </p:nvGrpSpPr>
        <p:grpSpPr>
          <a:xfrm rot="2116298">
            <a:off x="718679" y="6474356"/>
            <a:ext cx="1228067" cy="1069642"/>
            <a:chOff x="501650" y="3292475"/>
            <a:chExt cx="1735138" cy="1511300"/>
          </a:xfrm>
          <a:solidFill>
            <a:schemeClr val="bg1">
              <a:alpha val="10000"/>
            </a:schemeClr>
          </a:solidFill>
        </p:grpSpPr>
        <p:sp>
          <p:nvSpPr>
            <p:cNvPr id="22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31" name="Freeform 7"/>
          <p:cNvSpPr>
            <a:spLocks noEditPoints="1"/>
          </p:cNvSpPr>
          <p:nvPr userDrawn="1"/>
        </p:nvSpPr>
        <p:spPr bwMode="auto">
          <a:xfrm rot="20132266">
            <a:off x="9763146" y="-24895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alpha val="7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32" name="组合 23"/>
          <p:cNvGrpSpPr/>
          <p:nvPr userDrawn="1"/>
        </p:nvGrpSpPr>
        <p:grpSpPr>
          <a:xfrm rot="1406730">
            <a:off x="10767933" y="5424446"/>
            <a:ext cx="1301704" cy="1299270"/>
            <a:chOff x="6262688" y="5170488"/>
            <a:chExt cx="1697038" cy="1693863"/>
          </a:xfrm>
          <a:solidFill>
            <a:schemeClr val="bg1">
              <a:alpha val="10000"/>
            </a:schemeClr>
          </a:solidFill>
        </p:grpSpPr>
        <p:sp>
          <p:nvSpPr>
            <p:cNvPr id="23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35" name="Freeform 19"/>
          <p:cNvSpPr>
            <a:spLocks noEditPoints="1"/>
          </p:cNvSpPr>
          <p:nvPr userDrawn="1"/>
        </p:nvSpPr>
        <p:spPr bwMode="auto">
          <a:xfrm rot="21418795">
            <a:off x="11264443" y="4898673"/>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标题幻灯片">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236" name="组 235"/>
          <p:cNvGrpSpPr/>
          <p:nvPr userDrawn="1"/>
        </p:nvGrpSpPr>
        <p:grpSpPr>
          <a:xfrm>
            <a:off x="-1517189" y="-871840"/>
            <a:ext cx="14366963" cy="9196672"/>
            <a:chOff x="-1517189" y="-871840"/>
            <a:chExt cx="14366963" cy="9196672"/>
          </a:xfrm>
          <a:solidFill>
            <a:schemeClr val="bg1">
              <a:alpha val="5000"/>
            </a:schemeClr>
          </a:solidFill>
        </p:grpSpPr>
        <p:sp>
          <p:nvSpPr>
            <p:cNvPr id="5" name="Freeform 7"/>
            <p:cNvSpPr>
              <a:spLocks noEditPoints="1"/>
            </p:cNvSpPr>
            <p:nvPr/>
          </p:nvSpPr>
          <p:spPr bwMode="auto">
            <a:xfrm rot="20132266">
              <a:off x="3204672" y="5259246"/>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9"/>
            <p:cNvSpPr>
              <a:spLocks noEditPoints="1"/>
            </p:cNvSpPr>
            <p:nvPr/>
          </p:nvSpPr>
          <p:spPr bwMode="auto">
            <a:xfrm>
              <a:off x="3276077" y="3086935"/>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9" name="组 18"/>
            <p:cNvGrpSpPr/>
            <p:nvPr userDrawn="1"/>
          </p:nvGrpSpPr>
          <p:grpSpPr>
            <a:xfrm rot="1396810">
              <a:off x="5439148" y="3364452"/>
              <a:ext cx="337162" cy="1815987"/>
              <a:chOff x="6099175" y="2627313"/>
              <a:chExt cx="411163" cy="2214563"/>
            </a:xfrm>
            <a:grpFill/>
          </p:grpSpPr>
          <p:sp>
            <p:nvSpPr>
              <p:cNvPr id="11" name="Freeform 13"/>
              <p:cNvSpPr>
                <a:spLocks noEditPoints="1"/>
              </p:cNvSpPr>
              <p:nvPr/>
            </p:nvSpPr>
            <p:spPr bwMode="auto">
              <a:xfrm>
                <a:off x="6130130"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 name="Freeform 19"/>
            <p:cNvSpPr>
              <a:spLocks noEditPoints="1"/>
            </p:cNvSpPr>
            <p:nvPr/>
          </p:nvSpPr>
          <p:spPr bwMode="auto">
            <a:xfrm rot="1363540">
              <a:off x="8673100" y="7234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20"/>
            <p:cNvSpPr>
              <a:spLocks/>
            </p:cNvSpPr>
            <p:nvPr/>
          </p:nvSpPr>
          <p:spPr bwMode="auto">
            <a:xfrm rot="20253209">
              <a:off x="4644944" y="440960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0" name="组合 45"/>
            <p:cNvGrpSpPr/>
            <p:nvPr userDrawn="1"/>
          </p:nvGrpSpPr>
          <p:grpSpPr>
            <a:xfrm rot="2116298">
              <a:off x="5097308" y="5328958"/>
              <a:ext cx="722933" cy="629672"/>
              <a:chOff x="501650" y="3292475"/>
              <a:chExt cx="1735138" cy="1511300"/>
            </a:xfrm>
            <a:grpFill/>
          </p:grpSpPr>
          <p:sp>
            <p:nvSpPr>
              <p:cNvPr id="21"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46"/>
            <p:cNvGrpSpPr/>
            <p:nvPr userDrawn="1"/>
          </p:nvGrpSpPr>
          <p:grpSpPr>
            <a:xfrm rot="19680185">
              <a:off x="2669841" y="4499503"/>
              <a:ext cx="920458" cy="709092"/>
              <a:chOff x="2486025" y="3619500"/>
              <a:chExt cx="1500188" cy="1155700"/>
            </a:xfrm>
            <a:grpFill/>
          </p:grpSpPr>
          <p:sp>
            <p:nvSpPr>
              <p:cNvPr id="2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29"/>
            <p:cNvSpPr>
              <a:spLocks noEditPoints="1"/>
            </p:cNvSpPr>
            <p:nvPr userDrawn="1"/>
          </p:nvSpPr>
          <p:spPr bwMode="auto">
            <a:xfrm>
              <a:off x="4567724" y="3130391"/>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5"/>
            <p:cNvSpPr>
              <a:spLocks noEditPoints="1"/>
            </p:cNvSpPr>
            <p:nvPr userDrawn="1"/>
          </p:nvSpPr>
          <p:spPr bwMode="auto">
            <a:xfrm rot="1264384">
              <a:off x="3800465" y="638232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1" name="组合 22"/>
            <p:cNvGrpSpPr/>
            <p:nvPr userDrawn="1"/>
          </p:nvGrpSpPr>
          <p:grpSpPr>
            <a:xfrm rot="1013132">
              <a:off x="2506793" y="6413812"/>
              <a:ext cx="794889" cy="623974"/>
              <a:chOff x="3654425" y="5089525"/>
              <a:chExt cx="1860550" cy="1460500"/>
            </a:xfrm>
            <a:grpFill/>
          </p:grpSpPr>
          <p:sp>
            <p:nvSpPr>
              <p:cNvPr id="3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23"/>
            <p:cNvGrpSpPr/>
            <p:nvPr userDrawn="1"/>
          </p:nvGrpSpPr>
          <p:grpSpPr>
            <a:xfrm>
              <a:off x="6063218" y="3624642"/>
              <a:ext cx="1301704" cy="1299270"/>
              <a:chOff x="6262690" y="5170488"/>
              <a:chExt cx="1697038" cy="1693863"/>
            </a:xfrm>
            <a:grpFill/>
          </p:grpSpPr>
          <p:sp>
            <p:nvSpPr>
              <p:cNvPr id="40" name="Freeform 19"/>
              <p:cNvSpPr>
                <a:spLocks noEditPoints="1"/>
              </p:cNvSpPr>
              <p:nvPr/>
            </p:nvSpPr>
            <p:spPr bwMode="auto">
              <a:xfrm>
                <a:off x="6262690"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20"/>
              <p:cNvSpPr>
                <a:spLocks/>
              </p:cNvSpPr>
              <p:nvPr userDrawn="1"/>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4" name="Freeform 7"/>
            <p:cNvSpPr>
              <a:spLocks noEditPoints="1"/>
            </p:cNvSpPr>
            <p:nvPr/>
          </p:nvSpPr>
          <p:spPr bwMode="auto">
            <a:xfrm rot="20132266">
              <a:off x="-1257123" y="479820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9"/>
            <p:cNvSpPr>
              <a:spLocks noEditPoints="1"/>
            </p:cNvSpPr>
            <p:nvPr/>
          </p:nvSpPr>
          <p:spPr bwMode="auto">
            <a:xfrm>
              <a:off x="-491355" y="283166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46" name="组 45"/>
            <p:cNvGrpSpPr/>
            <p:nvPr userDrawn="1"/>
          </p:nvGrpSpPr>
          <p:grpSpPr>
            <a:xfrm rot="1396810">
              <a:off x="998952" y="3722131"/>
              <a:ext cx="337162" cy="1815987"/>
              <a:chOff x="6099175" y="2627313"/>
              <a:chExt cx="411163" cy="2214563"/>
            </a:xfrm>
            <a:grpFill/>
          </p:grpSpPr>
          <p:sp>
            <p:nvSpPr>
              <p:cNvPr id="71"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7" name="Freeform 19"/>
            <p:cNvSpPr>
              <a:spLocks noEditPoints="1"/>
            </p:cNvSpPr>
            <p:nvPr/>
          </p:nvSpPr>
          <p:spPr bwMode="auto">
            <a:xfrm rot="1363540">
              <a:off x="337564" y="579283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20"/>
            <p:cNvSpPr>
              <a:spLocks/>
            </p:cNvSpPr>
            <p:nvPr/>
          </p:nvSpPr>
          <p:spPr bwMode="auto">
            <a:xfrm rot="20253209">
              <a:off x="158920" y="448561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5"/>
            <p:cNvGrpSpPr/>
            <p:nvPr userDrawn="1"/>
          </p:nvGrpSpPr>
          <p:grpSpPr>
            <a:xfrm rot="2116298">
              <a:off x="1231243" y="5128618"/>
              <a:ext cx="722933" cy="629672"/>
              <a:chOff x="501650" y="3292475"/>
              <a:chExt cx="1735138" cy="1511300"/>
            </a:xfrm>
            <a:grpFill/>
          </p:grpSpPr>
          <p:sp>
            <p:nvSpPr>
              <p:cNvPr id="6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6"/>
            <p:cNvGrpSpPr/>
            <p:nvPr userDrawn="1"/>
          </p:nvGrpSpPr>
          <p:grpSpPr>
            <a:xfrm rot="19680185">
              <a:off x="-1517189" y="3803033"/>
              <a:ext cx="920458" cy="709092"/>
              <a:chOff x="2486025" y="3619500"/>
              <a:chExt cx="1500188" cy="1155700"/>
            </a:xfrm>
            <a:grpFill/>
          </p:grpSpPr>
          <p:sp>
            <p:nvSpPr>
              <p:cNvPr id="6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29"/>
            <p:cNvSpPr>
              <a:spLocks noEditPoints="1"/>
            </p:cNvSpPr>
            <p:nvPr userDrawn="1"/>
          </p:nvSpPr>
          <p:spPr bwMode="auto">
            <a:xfrm>
              <a:off x="760976" y="275152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
            <p:cNvSpPr>
              <a:spLocks noEditPoints="1"/>
            </p:cNvSpPr>
            <p:nvPr userDrawn="1"/>
          </p:nvSpPr>
          <p:spPr bwMode="auto">
            <a:xfrm rot="1264384">
              <a:off x="1983280" y="5686214"/>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53" name="组合 22"/>
            <p:cNvGrpSpPr/>
            <p:nvPr userDrawn="1"/>
          </p:nvGrpSpPr>
          <p:grpSpPr>
            <a:xfrm rot="1013132">
              <a:off x="1601368" y="4438604"/>
              <a:ext cx="794889" cy="623974"/>
              <a:chOff x="3654425" y="5089525"/>
              <a:chExt cx="1860550" cy="1460500"/>
            </a:xfrm>
            <a:grpFill/>
          </p:grpSpPr>
          <p:sp>
            <p:nvSpPr>
              <p:cNvPr id="5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4" name="组合 23"/>
            <p:cNvGrpSpPr/>
            <p:nvPr userDrawn="1"/>
          </p:nvGrpSpPr>
          <p:grpSpPr>
            <a:xfrm>
              <a:off x="1798258" y="2947826"/>
              <a:ext cx="1301704" cy="1299270"/>
              <a:chOff x="6262688" y="5170488"/>
              <a:chExt cx="1697038" cy="1693863"/>
            </a:xfrm>
            <a:grpFill/>
          </p:grpSpPr>
          <p:sp>
            <p:nvSpPr>
              <p:cNvPr id="55"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76" name="Freeform 7"/>
            <p:cNvSpPr>
              <a:spLocks noEditPoints="1"/>
            </p:cNvSpPr>
            <p:nvPr/>
          </p:nvSpPr>
          <p:spPr bwMode="auto">
            <a:xfrm rot="21538996">
              <a:off x="7150383" y="576431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9"/>
            <p:cNvSpPr>
              <a:spLocks noEditPoints="1"/>
            </p:cNvSpPr>
            <p:nvPr/>
          </p:nvSpPr>
          <p:spPr bwMode="auto">
            <a:xfrm rot="1406730">
              <a:off x="8537771" y="4215104"/>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78" name="组 77"/>
            <p:cNvGrpSpPr/>
            <p:nvPr userDrawn="1"/>
          </p:nvGrpSpPr>
          <p:grpSpPr>
            <a:xfrm rot="2803540">
              <a:off x="9511163" y="5451184"/>
              <a:ext cx="337162" cy="1815987"/>
              <a:chOff x="6099175" y="2627313"/>
              <a:chExt cx="411163" cy="2214563"/>
            </a:xfrm>
            <a:grpFill/>
          </p:grpSpPr>
          <p:sp>
            <p:nvSpPr>
              <p:cNvPr id="103"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79" name="Freeform 19"/>
            <p:cNvSpPr>
              <a:spLocks noEditPoints="1"/>
            </p:cNvSpPr>
            <p:nvPr/>
          </p:nvSpPr>
          <p:spPr bwMode="auto">
            <a:xfrm rot="2770270">
              <a:off x="8355392" y="7325895"/>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20"/>
            <p:cNvSpPr>
              <a:spLocks/>
            </p:cNvSpPr>
            <p:nvPr/>
          </p:nvSpPr>
          <p:spPr bwMode="auto">
            <a:xfrm rot="59939">
              <a:off x="8625447" y="5843013"/>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81" name="组合 45"/>
            <p:cNvGrpSpPr/>
            <p:nvPr userDrawn="1"/>
          </p:nvGrpSpPr>
          <p:grpSpPr>
            <a:xfrm rot="3523028">
              <a:off x="9384746" y="6959690"/>
              <a:ext cx="722933" cy="629672"/>
              <a:chOff x="501650" y="3292475"/>
              <a:chExt cx="1735138" cy="1511300"/>
            </a:xfrm>
            <a:grpFill/>
          </p:grpSpPr>
          <p:sp>
            <p:nvSpPr>
              <p:cNvPr id="98"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82" name="组合 46"/>
            <p:cNvGrpSpPr/>
            <p:nvPr userDrawn="1"/>
          </p:nvGrpSpPr>
          <p:grpSpPr>
            <a:xfrm rot="21086915">
              <a:off x="7366693" y="4686026"/>
              <a:ext cx="920458" cy="709092"/>
              <a:chOff x="2486025" y="3619500"/>
              <a:chExt cx="1500188" cy="1155700"/>
            </a:xfrm>
            <a:grpFill/>
          </p:grpSpPr>
          <p:sp>
            <p:nvSpPr>
              <p:cNvPr id="9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83" name="Freeform 29"/>
            <p:cNvSpPr>
              <a:spLocks noEditPoints="1"/>
            </p:cNvSpPr>
            <p:nvPr userDrawn="1"/>
          </p:nvSpPr>
          <p:spPr bwMode="auto">
            <a:xfrm rot="1406730">
              <a:off x="9836343" y="4616570"/>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5"/>
            <p:cNvSpPr>
              <a:spLocks noEditPoints="1"/>
            </p:cNvSpPr>
            <p:nvPr userDrawn="1"/>
          </p:nvSpPr>
          <p:spPr bwMode="auto">
            <a:xfrm rot="2671114">
              <a:off x="9574736" y="789551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85" name="组合 22"/>
            <p:cNvGrpSpPr/>
            <p:nvPr userDrawn="1"/>
          </p:nvGrpSpPr>
          <p:grpSpPr>
            <a:xfrm rot="2419862">
              <a:off x="9997017" y="6488458"/>
              <a:ext cx="794889" cy="623974"/>
              <a:chOff x="3654425" y="5089525"/>
              <a:chExt cx="1860550" cy="1460500"/>
            </a:xfrm>
            <a:grpFill/>
          </p:grpSpPr>
          <p:sp>
            <p:nvSpPr>
              <p:cNvPr id="8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86" name="组合 23"/>
            <p:cNvGrpSpPr/>
            <p:nvPr userDrawn="1"/>
          </p:nvGrpSpPr>
          <p:grpSpPr>
            <a:xfrm rot="1406730">
              <a:off x="11173870" y="-871840"/>
              <a:ext cx="1301704" cy="1299270"/>
              <a:chOff x="6262688" y="5170488"/>
              <a:chExt cx="1697038" cy="1693863"/>
            </a:xfrm>
            <a:grpFill/>
          </p:grpSpPr>
          <p:sp>
            <p:nvSpPr>
              <p:cNvPr id="87"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08" name="Freeform 7"/>
            <p:cNvSpPr>
              <a:spLocks noEditPoints="1"/>
            </p:cNvSpPr>
            <p:nvPr/>
          </p:nvSpPr>
          <p:spPr bwMode="auto">
            <a:xfrm rot="20132266">
              <a:off x="-3210" y="1374612"/>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9"/>
            <p:cNvSpPr>
              <a:spLocks noEditPoints="1"/>
            </p:cNvSpPr>
            <p:nvPr/>
          </p:nvSpPr>
          <p:spPr bwMode="auto">
            <a:xfrm>
              <a:off x="762558" y="-591931"/>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0" name="组 109"/>
            <p:cNvGrpSpPr/>
            <p:nvPr userDrawn="1"/>
          </p:nvGrpSpPr>
          <p:grpSpPr>
            <a:xfrm rot="1396810">
              <a:off x="2252865" y="298538"/>
              <a:ext cx="337162" cy="1815987"/>
              <a:chOff x="6099175" y="2627313"/>
              <a:chExt cx="411163" cy="2214563"/>
            </a:xfrm>
            <a:grpFill/>
          </p:grpSpPr>
          <p:sp>
            <p:nvSpPr>
              <p:cNvPr id="135"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11" name="Freeform 19"/>
            <p:cNvSpPr>
              <a:spLocks noEditPoints="1"/>
            </p:cNvSpPr>
            <p:nvPr/>
          </p:nvSpPr>
          <p:spPr bwMode="auto">
            <a:xfrm rot="1363540">
              <a:off x="1591477" y="2369237"/>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20"/>
            <p:cNvSpPr>
              <a:spLocks/>
            </p:cNvSpPr>
            <p:nvPr/>
          </p:nvSpPr>
          <p:spPr bwMode="auto">
            <a:xfrm rot="20253209">
              <a:off x="1412833" y="1062017"/>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3" name="组合 45"/>
            <p:cNvGrpSpPr/>
            <p:nvPr userDrawn="1"/>
          </p:nvGrpSpPr>
          <p:grpSpPr>
            <a:xfrm rot="2116298">
              <a:off x="2485156" y="1705025"/>
              <a:ext cx="722933" cy="629672"/>
              <a:chOff x="501650" y="3292475"/>
              <a:chExt cx="1735138" cy="1511300"/>
            </a:xfrm>
            <a:grpFill/>
          </p:grpSpPr>
          <p:sp>
            <p:nvSpPr>
              <p:cNvPr id="130"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14" name="组合 46"/>
            <p:cNvGrpSpPr/>
            <p:nvPr userDrawn="1"/>
          </p:nvGrpSpPr>
          <p:grpSpPr>
            <a:xfrm rot="19680185">
              <a:off x="-263276" y="379440"/>
              <a:ext cx="920458" cy="709092"/>
              <a:chOff x="2486025" y="3619500"/>
              <a:chExt cx="1500188" cy="1155700"/>
            </a:xfrm>
            <a:grpFill/>
          </p:grpSpPr>
          <p:sp>
            <p:nvSpPr>
              <p:cNvPr id="12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15" name="Freeform 29"/>
            <p:cNvSpPr>
              <a:spLocks noEditPoints="1"/>
            </p:cNvSpPr>
            <p:nvPr userDrawn="1"/>
          </p:nvSpPr>
          <p:spPr bwMode="auto">
            <a:xfrm>
              <a:off x="2014889" y="-672068"/>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5"/>
            <p:cNvSpPr>
              <a:spLocks noEditPoints="1"/>
            </p:cNvSpPr>
            <p:nvPr userDrawn="1"/>
          </p:nvSpPr>
          <p:spPr bwMode="auto">
            <a:xfrm rot="1264384">
              <a:off x="2980490" y="2441065"/>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7" name="组合 22"/>
            <p:cNvGrpSpPr/>
            <p:nvPr userDrawn="1"/>
          </p:nvGrpSpPr>
          <p:grpSpPr>
            <a:xfrm rot="1013132">
              <a:off x="2855281" y="1015011"/>
              <a:ext cx="794889" cy="623974"/>
              <a:chOff x="3654425" y="5089525"/>
              <a:chExt cx="1860550" cy="1460500"/>
            </a:xfrm>
            <a:grpFill/>
          </p:grpSpPr>
          <p:sp>
            <p:nvSpPr>
              <p:cNvPr id="121"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18" name="组合 23"/>
            <p:cNvGrpSpPr/>
            <p:nvPr userDrawn="1"/>
          </p:nvGrpSpPr>
          <p:grpSpPr>
            <a:xfrm>
              <a:off x="3052171" y="-475767"/>
              <a:ext cx="1301704" cy="1299270"/>
              <a:chOff x="6262688" y="5170488"/>
              <a:chExt cx="1697038" cy="1693863"/>
            </a:xfrm>
            <a:grpFill/>
          </p:grpSpPr>
          <p:sp>
            <p:nvSpPr>
              <p:cNvPr id="119"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0" name="Freeform 7"/>
            <p:cNvSpPr>
              <a:spLocks noEditPoints="1"/>
            </p:cNvSpPr>
            <p:nvPr/>
          </p:nvSpPr>
          <p:spPr bwMode="auto">
            <a:xfrm rot="20132266">
              <a:off x="4165316" y="196966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9"/>
            <p:cNvSpPr>
              <a:spLocks noEditPoints="1"/>
            </p:cNvSpPr>
            <p:nvPr/>
          </p:nvSpPr>
          <p:spPr bwMode="auto">
            <a:xfrm>
              <a:off x="4931084" y="312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42" name="组 141"/>
            <p:cNvGrpSpPr/>
            <p:nvPr userDrawn="1"/>
          </p:nvGrpSpPr>
          <p:grpSpPr>
            <a:xfrm rot="1396810">
              <a:off x="6421391" y="893591"/>
              <a:ext cx="337162" cy="1815987"/>
              <a:chOff x="6099175" y="2627313"/>
              <a:chExt cx="411163" cy="2214563"/>
            </a:xfrm>
            <a:grpFill/>
          </p:grpSpPr>
          <p:sp>
            <p:nvSpPr>
              <p:cNvPr id="16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3" name="Freeform 19"/>
            <p:cNvSpPr>
              <a:spLocks noEditPoints="1"/>
            </p:cNvSpPr>
            <p:nvPr/>
          </p:nvSpPr>
          <p:spPr bwMode="auto">
            <a:xfrm rot="1363540">
              <a:off x="5760003" y="296429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20"/>
            <p:cNvSpPr>
              <a:spLocks/>
            </p:cNvSpPr>
            <p:nvPr/>
          </p:nvSpPr>
          <p:spPr bwMode="auto">
            <a:xfrm rot="20253209">
              <a:off x="5581359" y="165707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45" name="组合 45"/>
            <p:cNvGrpSpPr/>
            <p:nvPr userDrawn="1"/>
          </p:nvGrpSpPr>
          <p:grpSpPr>
            <a:xfrm rot="2116298">
              <a:off x="6653682" y="2300078"/>
              <a:ext cx="722933" cy="629672"/>
              <a:chOff x="501650" y="3292475"/>
              <a:chExt cx="1735138" cy="1511300"/>
            </a:xfrm>
            <a:grpFill/>
          </p:grpSpPr>
          <p:sp>
            <p:nvSpPr>
              <p:cNvPr id="162"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46" name="组合 46"/>
            <p:cNvGrpSpPr/>
            <p:nvPr userDrawn="1"/>
          </p:nvGrpSpPr>
          <p:grpSpPr>
            <a:xfrm rot="19680185">
              <a:off x="3905250" y="974493"/>
              <a:ext cx="920458" cy="709092"/>
              <a:chOff x="2486025" y="3619500"/>
              <a:chExt cx="1500188" cy="1155700"/>
            </a:xfrm>
            <a:grpFill/>
          </p:grpSpPr>
          <p:sp>
            <p:nvSpPr>
              <p:cNvPr id="160"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7" name="Freeform 29"/>
            <p:cNvSpPr>
              <a:spLocks noEditPoints="1"/>
            </p:cNvSpPr>
            <p:nvPr userDrawn="1"/>
          </p:nvSpPr>
          <p:spPr bwMode="auto">
            <a:xfrm>
              <a:off x="6183415" y="-7701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5"/>
            <p:cNvSpPr>
              <a:spLocks noEditPoints="1"/>
            </p:cNvSpPr>
            <p:nvPr userDrawn="1"/>
          </p:nvSpPr>
          <p:spPr bwMode="auto">
            <a:xfrm rot="1264384">
              <a:off x="7128415" y="315532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49" name="组合 22"/>
            <p:cNvGrpSpPr/>
            <p:nvPr userDrawn="1"/>
          </p:nvGrpSpPr>
          <p:grpSpPr>
            <a:xfrm rot="1013132">
              <a:off x="7023807" y="1610064"/>
              <a:ext cx="794889" cy="623974"/>
              <a:chOff x="3654425" y="5089525"/>
              <a:chExt cx="1860550" cy="1460500"/>
            </a:xfrm>
            <a:grpFill/>
          </p:grpSpPr>
          <p:sp>
            <p:nvSpPr>
              <p:cNvPr id="153"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50" name="组合 23"/>
            <p:cNvGrpSpPr/>
            <p:nvPr userDrawn="1"/>
          </p:nvGrpSpPr>
          <p:grpSpPr>
            <a:xfrm>
              <a:off x="7220697" y="119286"/>
              <a:ext cx="1301704" cy="1299270"/>
              <a:chOff x="6262688" y="5170488"/>
              <a:chExt cx="1697038" cy="1693863"/>
            </a:xfrm>
            <a:grpFill/>
          </p:grpSpPr>
          <p:sp>
            <p:nvSpPr>
              <p:cNvPr id="151"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2" name="Freeform 7"/>
            <p:cNvSpPr>
              <a:spLocks noEditPoints="1"/>
            </p:cNvSpPr>
            <p:nvPr/>
          </p:nvSpPr>
          <p:spPr bwMode="auto">
            <a:xfrm rot="20132266">
              <a:off x="7996220" y="3333169"/>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9"/>
            <p:cNvSpPr>
              <a:spLocks noEditPoints="1"/>
            </p:cNvSpPr>
            <p:nvPr/>
          </p:nvSpPr>
          <p:spPr bwMode="auto">
            <a:xfrm>
              <a:off x="8803483" y="1209043"/>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74" name="组 173"/>
            <p:cNvGrpSpPr/>
            <p:nvPr userDrawn="1"/>
          </p:nvGrpSpPr>
          <p:grpSpPr>
            <a:xfrm rot="1396810">
              <a:off x="10293790" y="2099512"/>
              <a:ext cx="337162" cy="1815987"/>
              <a:chOff x="6099175" y="2627313"/>
              <a:chExt cx="411163" cy="2214563"/>
            </a:xfrm>
            <a:grpFill/>
          </p:grpSpPr>
          <p:sp>
            <p:nvSpPr>
              <p:cNvPr id="199"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0"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1"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2"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5" name="Freeform 19"/>
            <p:cNvSpPr>
              <a:spLocks noEditPoints="1"/>
            </p:cNvSpPr>
            <p:nvPr/>
          </p:nvSpPr>
          <p:spPr bwMode="auto">
            <a:xfrm rot="1363540">
              <a:off x="9632402" y="4170211"/>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6" name="Freeform 20"/>
            <p:cNvSpPr>
              <a:spLocks/>
            </p:cNvSpPr>
            <p:nvPr/>
          </p:nvSpPr>
          <p:spPr bwMode="auto">
            <a:xfrm rot="20253209">
              <a:off x="9453758" y="2862991"/>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77" name="组合 45"/>
            <p:cNvGrpSpPr/>
            <p:nvPr userDrawn="1"/>
          </p:nvGrpSpPr>
          <p:grpSpPr>
            <a:xfrm rot="2116298">
              <a:off x="10526081" y="3505999"/>
              <a:ext cx="722933" cy="629672"/>
              <a:chOff x="501650" y="3292475"/>
              <a:chExt cx="1735138" cy="1511300"/>
            </a:xfrm>
            <a:grpFill/>
          </p:grpSpPr>
          <p:sp>
            <p:nvSpPr>
              <p:cNvPr id="194"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78" name="组合 46"/>
            <p:cNvGrpSpPr/>
            <p:nvPr userDrawn="1"/>
          </p:nvGrpSpPr>
          <p:grpSpPr>
            <a:xfrm rot="19680185">
              <a:off x="7879804" y="2119955"/>
              <a:ext cx="920458" cy="709092"/>
              <a:chOff x="2486025" y="3619500"/>
              <a:chExt cx="1500188" cy="1155700"/>
            </a:xfrm>
            <a:grpFill/>
          </p:grpSpPr>
          <p:sp>
            <p:nvSpPr>
              <p:cNvPr id="19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9" name="Freeform 29"/>
            <p:cNvSpPr>
              <a:spLocks noEditPoints="1"/>
            </p:cNvSpPr>
            <p:nvPr userDrawn="1"/>
          </p:nvSpPr>
          <p:spPr bwMode="auto">
            <a:xfrm>
              <a:off x="10055814" y="1128906"/>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5"/>
            <p:cNvSpPr>
              <a:spLocks noEditPoints="1"/>
            </p:cNvSpPr>
            <p:nvPr userDrawn="1"/>
          </p:nvSpPr>
          <p:spPr bwMode="auto">
            <a:xfrm rot="1264384">
              <a:off x="11021415" y="424203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81" name="组合 22"/>
            <p:cNvGrpSpPr/>
            <p:nvPr userDrawn="1"/>
          </p:nvGrpSpPr>
          <p:grpSpPr>
            <a:xfrm rot="1013132">
              <a:off x="10896206" y="2815985"/>
              <a:ext cx="794889" cy="623974"/>
              <a:chOff x="3654425" y="5089525"/>
              <a:chExt cx="1860550" cy="1460500"/>
            </a:xfrm>
            <a:grpFill/>
          </p:grpSpPr>
          <p:sp>
            <p:nvSpPr>
              <p:cNvPr id="18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82" name="组合 23"/>
            <p:cNvGrpSpPr/>
            <p:nvPr userDrawn="1"/>
          </p:nvGrpSpPr>
          <p:grpSpPr>
            <a:xfrm>
              <a:off x="11093096" y="1325207"/>
              <a:ext cx="1301704" cy="1299270"/>
              <a:chOff x="6262688" y="5170488"/>
              <a:chExt cx="1697038" cy="1693863"/>
            </a:xfrm>
            <a:grpFill/>
          </p:grpSpPr>
          <p:sp>
            <p:nvSpPr>
              <p:cNvPr id="18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2"/>
            <p:cNvGrpSpPr/>
            <p:nvPr userDrawn="1"/>
          </p:nvGrpSpPr>
          <p:grpSpPr>
            <a:xfrm rot="1013132">
              <a:off x="6176564" y="5290989"/>
              <a:ext cx="794889" cy="623974"/>
              <a:chOff x="3654425" y="5089525"/>
              <a:chExt cx="1860550" cy="1460500"/>
            </a:xfrm>
            <a:grpFill/>
          </p:grpSpPr>
          <p:sp>
            <p:nvSpPr>
              <p:cNvPr id="20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5"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6"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7"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8"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9"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0"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11" name="Freeform 19"/>
            <p:cNvSpPr>
              <a:spLocks noEditPoints="1"/>
            </p:cNvSpPr>
            <p:nvPr userDrawn="1"/>
          </p:nvSpPr>
          <p:spPr bwMode="auto">
            <a:xfrm rot="3628785">
              <a:off x="4614671" y="65222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2" name="Freeform 7"/>
            <p:cNvSpPr>
              <a:spLocks noEditPoints="1"/>
            </p:cNvSpPr>
            <p:nvPr userDrawn="1"/>
          </p:nvSpPr>
          <p:spPr bwMode="auto">
            <a:xfrm rot="20132266">
              <a:off x="-807207" y="5977073"/>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46"/>
            <p:cNvGrpSpPr/>
            <p:nvPr userDrawn="1"/>
          </p:nvGrpSpPr>
          <p:grpSpPr>
            <a:xfrm rot="21086915">
              <a:off x="11056807" y="581802"/>
              <a:ext cx="920458" cy="709092"/>
              <a:chOff x="2486025" y="3619500"/>
              <a:chExt cx="1500188" cy="1155700"/>
            </a:xfrm>
            <a:grpFill/>
          </p:grpSpPr>
          <p:sp>
            <p:nvSpPr>
              <p:cNvPr id="21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 215"/>
            <p:cNvGrpSpPr/>
            <p:nvPr userDrawn="1"/>
          </p:nvGrpSpPr>
          <p:grpSpPr>
            <a:xfrm rot="2803540">
              <a:off x="9225928" y="-1135169"/>
              <a:ext cx="337162" cy="1815987"/>
              <a:chOff x="6099175" y="2627313"/>
              <a:chExt cx="411163" cy="2214563"/>
            </a:xfrm>
            <a:grpFill/>
          </p:grpSpPr>
          <p:sp>
            <p:nvSpPr>
              <p:cNvPr id="21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21" name="组合 23"/>
            <p:cNvGrpSpPr/>
            <p:nvPr userDrawn="1"/>
          </p:nvGrpSpPr>
          <p:grpSpPr>
            <a:xfrm>
              <a:off x="5624277" y="6060101"/>
              <a:ext cx="1301704" cy="1299270"/>
              <a:chOff x="6262688" y="5170488"/>
              <a:chExt cx="1697038" cy="1693863"/>
            </a:xfrm>
            <a:grpFill/>
          </p:grpSpPr>
          <p:sp>
            <p:nvSpPr>
              <p:cNvPr id="222"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3"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24" name="Freeform 9"/>
            <p:cNvSpPr>
              <a:spLocks noEditPoints="1"/>
            </p:cNvSpPr>
            <p:nvPr userDrawn="1"/>
          </p:nvSpPr>
          <p:spPr bwMode="auto">
            <a:xfrm>
              <a:off x="11714474" y="3298829"/>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25" name="组合 45"/>
            <p:cNvGrpSpPr/>
            <p:nvPr userDrawn="1"/>
          </p:nvGrpSpPr>
          <p:grpSpPr>
            <a:xfrm rot="2116298">
              <a:off x="718679" y="6474356"/>
              <a:ext cx="1228067" cy="1069642"/>
              <a:chOff x="501650" y="3292475"/>
              <a:chExt cx="1735138" cy="1511300"/>
            </a:xfrm>
            <a:grpFill/>
          </p:grpSpPr>
          <p:sp>
            <p:nvSpPr>
              <p:cNvPr id="22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31" name="Freeform 7"/>
            <p:cNvSpPr>
              <a:spLocks noEditPoints="1"/>
            </p:cNvSpPr>
            <p:nvPr userDrawn="1"/>
          </p:nvSpPr>
          <p:spPr bwMode="auto">
            <a:xfrm rot="20132266">
              <a:off x="9763146" y="-24895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32" name="组合 23"/>
            <p:cNvGrpSpPr/>
            <p:nvPr userDrawn="1"/>
          </p:nvGrpSpPr>
          <p:grpSpPr>
            <a:xfrm rot="1406730">
              <a:off x="10767933" y="5424446"/>
              <a:ext cx="1301704" cy="1299270"/>
              <a:chOff x="6262688" y="5170488"/>
              <a:chExt cx="1697038" cy="1693863"/>
            </a:xfrm>
            <a:grpFill/>
          </p:grpSpPr>
          <p:sp>
            <p:nvSpPr>
              <p:cNvPr id="23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35" name="Freeform 19"/>
            <p:cNvSpPr>
              <a:spLocks noEditPoints="1"/>
            </p:cNvSpPr>
            <p:nvPr userDrawn="1"/>
          </p:nvSpPr>
          <p:spPr bwMode="auto">
            <a:xfrm rot="21418795">
              <a:off x="11264443" y="4898673"/>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37" name="文本占位符 7"/>
          <p:cNvSpPr>
            <a:spLocks noGrp="1"/>
          </p:cNvSpPr>
          <p:nvPr>
            <p:ph type="body" sz="quarter" idx="10" hasCustomPrompt="1"/>
          </p:nvPr>
        </p:nvSpPr>
        <p:spPr>
          <a:xfrm>
            <a:off x="1281294"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8" name="Freeform 7"/>
          <p:cNvSpPr>
            <a:spLocks noEditPoints="1"/>
          </p:cNvSpPr>
          <p:nvPr userDrawn="1"/>
        </p:nvSpPr>
        <p:spPr bwMode="auto">
          <a:xfrm>
            <a:off x="280410" y="331276"/>
            <a:ext cx="826852" cy="602955"/>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9" name="矩形 238"/>
          <p:cNvSpPr/>
          <p:nvPr userDrawn="1"/>
        </p:nvSpPr>
        <p:spPr>
          <a:xfrm>
            <a:off x="1058" y="6488563"/>
            <a:ext cx="1219094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6748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_标题幻灯片">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236" name="组 235"/>
          <p:cNvGrpSpPr/>
          <p:nvPr userDrawn="1"/>
        </p:nvGrpSpPr>
        <p:grpSpPr>
          <a:xfrm>
            <a:off x="-1517189" y="-871840"/>
            <a:ext cx="14366963" cy="9196672"/>
            <a:chOff x="-1517189" y="-871840"/>
            <a:chExt cx="14366963" cy="9196672"/>
          </a:xfrm>
          <a:solidFill>
            <a:schemeClr val="bg1">
              <a:alpha val="5000"/>
            </a:schemeClr>
          </a:solidFill>
        </p:grpSpPr>
        <p:sp>
          <p:nvSpPr>
            <p:cNvPr id="5" name="Freeform 7"/>
            <p:cNvSpPr>
              <a:spLocks noEditPoints="1"/>
            </p:cNvSpPr>
            <p:nvPr/>
          </p:nvSpPr>
          <p:spPr bwMode="auto">
            <a:xfrm rot="20132266">
              <a:off x="3204672" y="5259246"/>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9"/>
            <p:cNvSpPr>
              <a:spLocks noEditPoints="1"/>
            </p:cNvSpPr>
            <p:nvPr/>
          </p:nvSpPr>
          <p:spPr bwMode="auto">
            <a:xfrm>
              <a:off x="3276077" y="3086935"/>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9" name="组 18"/>
            <p:cNvGrpSpPr/>
            <p:nvPr userDrawn="1"/>
          </p:nvGrpSpPr>
          <p:grpSpPr>
            <a:xfrm rot="1396810">
              <a:off x="5439148" y="3364452"/>
              <a:ext cx="337162" cy="1815987"/>
              <a:chOff x="6099175" y="2627313"/>
              <a:chExt cx="411163" cy="2214563"/>
            </a:xfrm>
            <a:grpFill/>
          </p:grpSpPr>
          <p:sp>
            <p:nvSpPr>
              <p:cNvPr id="11" name="Freeform 13"/>
              <p:cNvSpPr>
                <a:spLocks noEditPoints="1"/>
              </p:cNvSpPr>
              <p:nvPr/>
            </p:nvSpPr>
            <p:spPr bwMode="auto">
              <a:xfrm>
                <a:off x="6130130"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 name="Freeform 19"/>
            <p:cNvSpPr>
              <a:spLocks noEditPoints="1"/>
            </p:cNvSpPr>
            <p:nvPr/>
          </p:nvSpPr>
          <p:spPr bwMode="auto">
            <a:xfrm rot="1363540">
              <a:off x="8673100" y="7234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20"/>
            <p:cNvSpPr>
              <a:spLocks/>
            </p:cNvSpPr>
            <p:nvPr/>
          </p:nvSpPr>
          <p:spPr bwMode="auto">
            <a:xfrm rot="20253209">
              <a:off x="4644944" y="440960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0" name="组合 45"/>
            <p:cNvGrpSpPr/>
            <p:nvPr userDrawn="1"/>
          </p:nvGrpSpPr>
          <p:grpSpPr>
            <a:xfrm rot="2116298">
              <a:off x="5097308" y="5328958"/>
              <a:ext cx="722933" cy="629672"/>
              <a:chOff x="501650" y="3292475"/>
              <a:chExt cx="1735138" cy="1511300"/>
            </a:xfrm>
            <a:grpFill/>
          </p:grpSpPr>
          <p:sp>
            <p:nvSpPr>
              <p:cNvPr id="21"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46"/>
            <p:cNvGrpSpPr/>
            <p:nvPr userDrawn="1"/>
          </p:nvGrpSpPr>
          <p:grpSpPr>
            <a:xfrm rot="19680185">
              <a:off x="2669841" y="4499503"/>
              <a:ext cx="920458" cy="709092"/>
              <a:chOff x="2486025" y="3619500"/>
              <a:chExt cx="1500188" cy="1155700"/>
            </a:xfrm>
            <a:grpFill/>
          </p:grpSpPr>
          <p:sp>
            <p:nvSpPr>
              <p:cNvPr id="2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29"/>
            <p:cNvSpPr>
              <a:spLocks noEditPoints="1"/>
            </p:cNvSpPr>
            <p:nvPr userDrawn="1"/>
          </p:nvSpPr>
          <p:spPr bwMode="auto">
            <a:xfrm>
              <a:off x="4567724" y="3130391"/>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5"/>
            <p:cNvSpPr>
              <a:spLocks noEditPoints="1"/>
            </p:cNvSpPr>
            <p:nvPr userDrawn="1"/>
          </p:nvSpPr>
          <p:spPr bwMode="auto">
            <a:xfrm rot="1264384">
              <a:off x="3800465" y="638232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1" name="组合 22"/>
            <p:cNvGrpSpPr/>
            <p:nvPr userDrawn="1"/>
          </p:nvGrpSpPr>
          <p:grpSpPr>
            <a:xfrm rot="1013132">
              <a:off x="2506793" y="6413812"/>
              <a:ext cx="794889" cy="623974"/>
              <a:chOff x="3654425" y="5089525"/>
              <a:chExt cx="1860550" cy="1460500"/>
            </a:xfrm>
            <a:grpFill/>
          </p:grpSpPr>
          <p:sp>
            <p:nvSpPr>
              <p:cNvPr id="3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23"/>
            <p:cNvGrpSpPr/>
            <p:nvPr userDrawn="1"/>
          </p:nvGrpSpPr>
          <p:grpSpPr>
            <a:xfrm>
              <a:off x="6063218" y="3624642"/>
              <a:ext cx="1301704" cy="1299270"/>
              <a:chOff x="6262690" y="5170488"/>
              <a:chExt cx="1697038" cy="1693863"/>
            </a:xfrm>
            <a:grpFill/>
          </p:grpSpPr>
          <p:sp>
            <p:nvSpPr>
              <p:cNvPr id="40" name="Freeform 19"/>
              <p:cNvSpPr>
                <a:spLocks noEditPoints="1"/>
              </p:cNvSpPr>
              <p:nvPr/>
            </p:nvSpPr>
            <p:spPr bwMode="auto">
              <a:xfrm>
                <a:off x="6262690"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20"/>
              <p:cNvSpPr>
                <a:spLocks/>
              </p:cNvSpPr>
              <p:nvPr userDrawn="1"/>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4" name="Freeform 7"/>
            <p:cNvSpPr>
              <a:spLocks noEditPoints="1"/>
            </p:cNvSpPr>
            <p:nvPr/>
          </p:nvSpPr>
          <p:spPr bwMode="auto">
            <a:xfrm rot="20132266">
              <a:off x="-1257123" y="479820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9"/>
            <p:cNvSpPr>
              <a:spLocks noEditPoints="1"/>
            </p:cNvSpPr>
            <p:nvPr/>
          </p:nvSpPr>
          <p:spPr bwMode="auto">
            <a:xfrm>
              <a:off x="-491355" y="283166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46" name="组 45"/>
            <p:cNvGrpSpPr/>
            <p:nvPr userDrawn="1"/>
          </p:nvGrpSpPr>
          <p:grpSpPr>
            <a:xfrm rot="1396810">
              <a:off x="998952" y="3722131"/>
              <a:ext cx="337162" cy="1815987"/>
              <a:chOff x="6099175" y="2627313"/>
              <a:chExt cx="411163" cy="2214563"/>
            </a:xfrm>
            <a:grpFill/>
          </p:grpSpPr>
          <p:sp>
            <p:nvSpPr>
              <p:cNvPr id="71"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7" name="Freeform 19"/>
            <p:cNvSpPr>
              <a:spLocks noEditPoints="1"/>
            </p:cNvSpPr>
            <p:nvPr/>
          </p:nvSpPr>
          <p:spPr bwMode="auto">
            <a:xfrm rot="1363540">
              <a:off x="337564" y="579283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20"/>
            <p:cNvSpPr>
              <a:spLocks/>
            </p:cNvSpPr>
            <p:nvPr/>
          </p:nvSpPr>
          <p:spPr bwMode="auto">
            <a:xfrm rot="20253209">
              <a:off x="158920" y="448561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5"/>
            <p:cNvGrpSpPr/>
            <p:nvPr userDrawn="1"/>
          </p:nvGrpSpPr>
          <p:grpSpPr>
            <a:xfrm rot="2116298">
              <a:off x="1231243" y="5128618"/>
              <a:ext cx="722933" cy="629672"/>
              <a:chOff x="501650" y="3292475"/>
              <a:chExt cx="1735138" cy="1511300"/>
            </a:xfrm>
            <a:grpFill/>
          </p:grpSpPr>
          <p:sp>
            <p:nvSpPr>
              <p:cNvPr id="6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6"/>
            <p:cNvGrpSpPr/>
            <p:nvPr userDrawn="1"/>
          </p:nvGrpSpPr>
          <p:grpSpPr>
            <a:xfrm rot="19680185">
              <a:off x="-1517189" y="3803033"/>
              <a:ext cx="920458" cy="709092"/>
              <a:chOff x="2486025" y="3619500"/>
              <a:chExt cx="1500188" cy="1155700"/>
            </a:xfrm>
            <a:grpFill/>
          </p:grpSpPr>
          <p:sp>
            <p:nvSpPr>
              <p:cNvPr id="6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29"/>
            <p:cNvSpPr>
              <a:spLocks noEditPoints="1"/>
            </p:cNvSpPr>
            <p:nvPr userDrawn="1"/>
          </p:nvSpPr>
          <p:spPr bwMode="auto">
            <a:xfrm>
              <a:off x="760976" y="275152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
            <p:cNvSpPr>
              <a:spLocks noEditPoints="1"/>
            </p:cNvSpPr>
            <p:nvPr userDrawn="1"/>
          </p:nvSpPr>
          <p:spPr bwMode="auto">
            <a:xfrm rot="1264384">
              <a:off x="1983280" y="5686214"/>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53" name="组合 22"/>
            <p:cNvGrpSpPr/>
            <p:nvPr userDrawn="1"/>
          </p:nvGrpSpPr>
          <p:grpSpPr>
            <a:xfrm rot="1013132">
              <a:off x="1601368" y="4438604"/>
              <a:ext cx="794889" cy="623974"/>
              <a:chOff x="3654425" y="5089525"/>
              <a:chExt cx="1860550" cy="1460500"/>
            </a:xfrm>
            <a:grpFill/>
          </p:grpSpPr>
          <p:sp>
            <p:nvSpPr>
              <p:cNvPr id="5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4" name="组合 23"/>
            <p:cNvGrpSpPr/>
            <p:nvPr userDrawn="1"/>
          </p:nvGrpSpPr>
          <p:grpSpPr>
            <a:xfrm>
              <a:off x="1798258" y="2947826"/>
              <a:ext cx="1301704" cy="1299270"/>
              <a:chOff x="6262688" y="5170488"/>
              <a:chExt cx="1697038" cy="1693863"/>
            </a:xfrm>
            <a:grpFill/>
          </p:grpSpPr>
          <p:sp>
            <p:nvSpPr>
              <p:cNvPr id="55"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76" name="Freeform 7"/>
            <p:cNvSpPr>
              <a:spLocks noEditPoints="1"/>
            </p:cNvSpPr>
            <p:nvPr/>
          </p:nvSpPr>
          <p:spPr bwMode="auto">
            <a:xfrm rot="21538996">
              <a:off x="7150383" y="576431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9"/>
            <p:cNvSpPr>
              <a:spLocks noEditPoints="1"/>
            </p:cNvSpPr>
            <p:nvPr/>
          </p:nvSpPr>
          <p:spPr bwMode="auto">
            <a:xfrm rot="1406730">
              <a:off x="8537771" y="4215104"/>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78" name="组 77"/>
            <p:cNvGrpSpPr/>
            <p:nvPr userDrawn="1"/>
          </p:nvGrpSpPr>
          <p:grpSpPr>
            <a:xfrm rot="2803540">
              <a:off x="9511163" y="5451184"/>
              <a:ext cx="337162" cy="1815987"/>
              <a:chOff x="6099175" y="2627313"/>
              <a:chExt cx="411163" cy="2214563"/>
            </a:xfrm>
            <a:grpFill/>
          </p:grpSpPr>
          <p:sp>
            <p:nvSpPr>
              <p:cNvPr id="103"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79" name="Freeform 19"/>
            <p:cNvSpPr>
              <a:spLocks noEditPoints="1"/>
            </p:cNvSpPr>
            <p:nvPr/>
          </p:nvSpPr>
          <p:spPr bwMode="auto">
            <a:xfrm rot="2770270">
              <a:off x="8355392" y="7325895"/>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20"/>
            <p:cNvSpPr>
              <a:spLocks/>
            </p:cNvSpPr>
            <p:nvPr/>
          </p:nvSpPr>
          <p:spPr bwMode="auto">
            <a:xfrm rot="59939">
              <a:off x="8625447" y="5843013"/>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81" name="组合 45"/>
            <p:cNvGrpSpPr/>
            <p:nvPr userDrawn="1"/>
          </p:nvGrpSpPr>
          <p:grpSpPr>
            <a:xfrm rot="3523028">
              <a:off x="9384746" y="6959690"/>
              <a:ext cx="722933" cy="629672"/>
              <a:chOff x="501650" y="3292475"/>
              <a:chExt cx="1735138" cy="1511300"/>
            </a:xfrm>
            <a:grpFill/>
          </p:grpSpPr>
          <p:sp>
            <p:nvSpPr>
              <p:cNvPr id="98"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82" name="组合 46"/>
            <p:cNvGrpSpPr/>
            <p:nvPr userDrawn="1"/>
          </p:nvGrpSpPr>
          <p:grpSpPr>
            <a:xfrm rot="21086915">
              <a:off x="7366693" y="4686026"/>
              <a:ext cx="920458" cy="709092"/>
              <a:chOff x="2486025" y="3619500"/>
              <a:chExt cx="1500188" cy="1155700"/>
            </a:xfrm>
            <a:grpFill/>
          </p:grpSpPr>
          <p:sp>
            <p:nvSpPr>
              <p:cNvPr id="9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83" name="Freeform 29"/>
            <p:cNvSpPr>
              <a:spLocks noEditPoints="1"/>
            </p:cNvSpPr>
            <p:nvPr userDrawn="1"/>
          </p:nvSpPr>
          <p:spPr bwMode="auto">
            <a:xfrm rot="1406730">
              <a:off x="9836343" y="4616570"/>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5"/>
            <p:cNvSpPr>
              <a:spLocks noEditPoints="1"/>
            </p:cNvSpPr>
            <p:nvPr userDrawn="1"/>
          </p:nvSpPr>
          <p:spPr bwMode="auto">
            <a:xfrm rot="2671114">
              <a:off x="9574736" y="789551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85" name="组合 22"/>
            <p:cNvGrpSpPr/>
            <p:nvPr userDrawn="1"/>
          </p:nvGrpSpPr>
          <p:grpSpPr>
            <a:xfrm rot="2419862">
              <a:off x="9997017" y="6488458"/>
              <a:ext cx="794889" cy="623974"/>
              <a:chOff x="3654425" y="5089525"/>
              <a:chExt cx="1860550" cy="1460500"/>
            </a:xfrm>
            <a:grpFill/>
          </p:grpSpPr>
          <p:sp>
            <p:nvSpPr>
              <p:cNvPr id="8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86" name="组合 23"/>
            <p:cNvGrpSpPr/>
            <p:nvPr userDrawn="1"/>
          </p:nvGrpSpPr>
          <p:grpSpPr>
            <a:xfrm rot="1406730">
              <a:off x="11173870" y="-871840"/>
              <a:ext cx="1301704" cy="1299270"/>
              <a:chOff x="6262688" y="5170488"/>
              <a:chExt cx="1697038" cy="1693863"/>
            </a:xfrm>
            <a:grpFill/>
          </p:grpSpPr>
          <p:sp>
            <p:nvSpPr>
              <p:cNvPr id="87"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08" name="Freeform 7"/>
            <p:cNvSpPr>
              <a:spLocks noEditPoints="1"/>
            </p:cNvSpPr>
            <p:nvPr/>
          </p:nvSpPr>
          <p:spPr bwMode="auto">
            <a:xfrm rot="20132266">
              <a:off x="-3210" y="1374612"/>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9"/>
            <p:cNvSpPr>
              <a:spLocks noEditPoints="1"/>
            </p:cNvSpPr>
            <p:nvPr/>
          </p:nvSpPr>
          <p:spPr bwMode="auto">
            <a:xfrm>
              <a:off x="762558" y="-591931"/>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0" name="组 109"/>
            <p:cNvGrpSpPr/>
            <p:nvPr userDrawn="1"/>
          </p:nvGrpSpPr>
          <p:grpSpPr>
            <a:xfrm rot="1396810">
              <a:off x="2252865" y="298538"/>
              <a:ext cx="337162" cy="1815987"/>
              <a:chOff x="6099175" y="2627313"/>
              <a:chExt cx="411163" cy="2214563"/>
            </a:xfrm>
            <a:grpFill/>
          </p:grpSpPr>
          <p:sp>
            <p:nvSpPr>
              <p:cNvPr id="135"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11" name="Freeform 19"/>
            <p:cNvSpPr>
              <a:spLocks noEditPoints="1"/>
            </p:cNvSpPr>
            <p:nvPr/>
          </p:nvSpPr>
          <p:spPr bwMode="auto">
            <a:xfrm rot="1363540">
              <a:off x="1591477" y="2369237"/>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20"/>
            <p:cNvSpPr>
              <a:spLocks/>
            </p:cNvSpPr>
            <p:nvPr/>
          </p:nvSpPr>
          <p:spPr bwMode="auto">
            <a:xfrm rot="20253209">
              <a:off x="1412833" y="1062017"/>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3" name="组合 45"/>
            <p:cNvGrpSpPr/>
            <p:nvPr userDrawn="1"/>
          </p:nvGrpSpPr>
          <p:grpSpPr>
            <a:xfrm rot="2116298">
              <a:off x="2485156" y="1705025"/>
              <a:ext cx="722933" cy="629672"/>
              <a:chOff x="501650" y="3292475"/>
              <a:chExt cx="1735138" cy="1511300"/>
            </a:xfrm>
            <a:grpFill/>
          </p:grpSpPr>
          <p:sp>
            <p:nvSpPr>
              <p:cNvPr id="130"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14" name="组合 46"/>
            <p:cNvGrpSpPr/>
            <p:nvPr userDrawn="1"/>
          </p:nvGrpSpPr>
          <p:grpSpPr>
            <a:xfrm rot="19680185">
              <a:off x="-263276" y="379440"/>
              <a:ext cx="920458" cy="709092"/>
              <a:chOff x="2486025" y="3619500"/>
              <a:chExt cx="1500188" cy="1155700"/>
            </a:xfrm>
            <a:grpFill/>
          </p:grpSpPr>
          <p:sp>
            <p:nvSpPr>
              <p:cNvPr id="12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15" name="Freeform 29"/>
            <p:cNvSpPr>
              <a:spLocks noEditPoints="1"/>
            </p:cNvSpPr>
            <p:nvPr userDrawn="1"/>
          </p:nvSpPr>
          <p:spPr bwMode="auto">
            <a:xfrm>
              <a:off x="2014889" y="-672068"/>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5"/>
            <p:cNvSpPr>
              <a:spLocks noEditPoints="1"/>
            </p:cNvSpPr>
            <p:nvPr userDrawn="1"/>
          </p:nvSpPr>
          <p:spPr bwMode="auto">
            <a:xfrm rot="1264384">
              <a:off x="2980490" y="2441065"/>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7" name="组合 22"/>
            <p:cNvGrpSpPr/>
            <p:nvPr userDrawn="1"/>
          </p:nvGrpSpPr>
          <p:grpSpPr>
            <a:xfrm rot="1013132">
              <a:off x="2855281" y="1015011"/>
              <a:ext cx="794889" cy="623974"/>
              <a:chOff x="3654425" y="5089525"/>
              <a:chExt cx="1860550" cy="1460500"/>
            </a:xfrm>
            <a:grpFill/>
          </p:grpSpPr>
          <p:sp>
            <p:nvSpPr>
              <p:cNvPr id="121"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18" name="组合 23"/>
            <p:cNvGrpSpPr/>
            <p:nvPr userDrawn="1"/>
          </p:nvGrpSpPr>
          <p:grpSpPr>
            <a:xfrm>
              <a:off x="3052171" y="-475767"/>
              <a:ext cx="1301704" cy="1299270"/>
              <a:chOff x="6262688" y="5170488"/>
              <a:chExt cx="1697038" cy="1693863"/>
            </a:xfrm>
            <a:grpFill/>
          </p:grpSpPr>
          <p:sp>
            <p:nvSpPr>
              <p:cNvPr id="119"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0" name="Freeform 7"/>
            <p:cNvSpPr>
              <a:spLocks noEditPoints="1"/>
            </p:cNvSpPr>
            <p:nvPr/>
          </p:nvSpPr>
          <p:spPr bwMode="auto">
            <a:xfrm rot="20132266">
              <a:off x="4165316" y="196966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9"/>
            <p:cNvSpPr>
              <a:spLocks noEditPoints="1"/>
            </p:cNvSpPr>
            <p:nvPr/>
          </p:nvSpPr>
          <p:spPr bwMode="auto">
            <a:xfrm>
              <a:off x="4931084" y="312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42" name="组 141"/>
            <p:cNvGrpSpPr/>
            <p:nvPr userDrawn="1"/>
          </p:nvGrpSpPr>
          <p:grpSpPr>
            <a:xfrm rot="1396810">
              <a:off x="6421391" y="893591"/>
              <a:ext cx="337162" cy="1815987"/>
              <a:chOff x="6099175" y="2627313"/>
              <a:chExt cx="411163" cy="2214563"/>
            </a:xfrm>
            <a:grpFill/>
          </p:grpSpPr>
          <p:sp>
            <p:nvSpPr>
              <p:cNvPr id="16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3" name="Freeform 19"/>
            <p:cNvSpPr>
              <a:spLocks noEditPoints="1"/>
            </p:cNvSpPr>
            <p:nvPr/>
          </p:nvSpPr>
          <p:spPr bwMode="auto">
            <a:xfrm rot="1363540">
              <a:off x="5760003" y="296429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20"/>
            <p:cNvSpPr>
              <a:spLocks/>
            </p:cNvSpPr>
            <p:nvPr/>
          </p:nvSpPr>
          <p:spPr bwMode="auto">
            <a:xfrm rot="20253209">
              <a:off x="5581359" y="165707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45" name="组合 45"/>
            <p:cNvGrpSpPr/>
            <p:nvPr userDrawn="1"/>
          </p:nvGrpSpPr>
          <p:grpSpPr>
            <a:xfrm rot="2116298">
              <a:off x="6653682" y="2300078"/>
              <a:ext cx="722933" cy="629672"/>
              <a:chOff x="501650" y="3292475"/>
              <a:chExt cx="1735138" cy="1511300"/>
            </a:xfrm>
            <a:grpFill/>
          </p:grpSpPr>
          <p:sp>
            <p:nvSpPr>
              <p:cNvPr id="162"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46" name="组合 46"/>
            <p:cNvGrpSpPr/>
            <p:nvPr userDrawn="1"/>
          </p:nvGrpSpPr>
          <p:grpSpPr>
            <a:xfrm rot="19680185">
              <a:off x="3905250" y="974493"/>
              <a:ext cx="920458" cy="709092"/>
              <a:chOff x="2486025" y="3619500"/>
              <a:chExt cx="1500188" cy="1155700"/>
            </a:xfrm>
            <a:grpFill/>
          </p:grpSpPr>
          <p:sp>
            <p:nvSpPr>
              <p:cNvPr id="160"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7" name="Freeform 29"/>
            <p:cNvSpPr>
              <a:spLocks noEditPoints="1"/>
            </p:cNvSpPr>
            <p:nvPr userDrawn="1"/>
          </p:nvSpPr>
          <p:spPr bwMode="auto">
            <a:xfrm>
              <a:off x="6183415" y="-7701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5"/>
            <p:cNvSpPr>
              <a:spLocks noEditPoints="1"/>
            </p:cNvSpPr>
            <p:nvPr userDrawn="1"/>
          </p:nvSpPr>
          <p:spPr bwMode="auto">
            <a:xfrm rot="1264384">
              <a:off x="7128415" y="315532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49" name="组合 22"/>
            <p:cNvGrpSpPr/>
            <p:nvPr userDrawn="1"/>
          </p:nvGrpSpPr>
          <p:grpSpPr>
            <a:xfrm rot="1013132">
              <a:off x="7023807" y="1610064"/>
              <a:ext cx="794889" cy="623974"/>
              <a:chOff x="3654425" y="5089525"/>
              <a:chExt cx="1860550" cy="1460500"/>
            </a:xfrm>
            <a:grpFill/>
          </p:grpSpPr>
          <p:sp>
            <p:nvSpPr>
              <p:cNvPr id="153"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50" name="组合 23"/>
            <p:cNvGrpSpPr/>
            <p:nvPr userDrawn="1"/>
          </p:nvGrpSpPr>
          <p:grpSpPr>
            <a:xfrm>
              <a:off x="7220697" y="119286"/>
              <a:ext cx="1301704" cy="1299270"/>
              <a:chOff x="6262688" y="5170488"/>
              <a:chExt cx="1697038" cy="1693863"/>
            </a:xfrm>
            <a:grpFill/>
          </p:grpSpPr>
          <p:sp>
            <p:nvSpPr>
              <p:cNvPr id="151"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2" name="Freeform 7"/>
            <p:cNvSpPr>
              <a:spLocks noEditPoints="1"/>
            </p:cNvSpPr>
            <p:nvPr/>
          </p:nvSpPr>
          <p:spPr bwMode="auto">
            <a:xfrm rot="20132266">
              <a:off x="7996220" y="3333169"/>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9"/>
            <p:cNvSpPr>
              <a:spLocks noEditPoints="1"/>
            </p:cNvSpPr>
            <p:nvPr/>
          </p:nvSpPr>
          <p:spPr bwMode="auto">
            <a:xfrm>
              <a:off x="8803483" y="1209043"/>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74" name="组 173"/>
            <p:cNvGrpSpPr/>
            <p:nvPr userDrawn="1"/>
          </p:nvGrpSpPr>
          <p:grpSpPr>
            <a:xfrm rot="1396810">
              <a:off x="10293790" y="2099512"/>
              <a:ext cx="337162" cy="1815987"/>
              <a:chOff x="6099175" y="2627313"/>
              <a:chExt cx="411163" cy="2214563"/>
            </a:xfrm>
            <a:grpFill/>
          </p:grpSpPr>
          <p:sp>
            <p:nvSpPr>
              <p:cNvPr id="199"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0"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1"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2"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5" name="Freeform 19"/>
            <p:cNvSpPr>
              <a:spLocks noEditPoints="1"/>
            </p:cNvSpPr>
            <p:nvPr/>
          </p:nvSpPr>
          <p:spPr bwMode="auto">
            <a:xfrm rot="1363540">
              <a:off x="9632402" y="4170211"/>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6" name="Freeform 20"/>
            <p:cNvSpPr>
              <a:spLocks/>
            </p:cNvSpPr>
            <p:nvPr/>
          </p:nvSpPr>
          <p:spPr bwMode="auto">
            <a:xfrm rot="20253209">
              <a:off x="9453758" y="2862991"/>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77" name="组合 45"/>
            <p:cNvGrpSpPr/>
            <p:nvPr userDrawn="1"/>
          </p:nvGrpSpPr>
          <p:grpSpPr>
            <a:xfrm rot="2116298">
              <a:off x="10526081" y="3505999"/>
              <a:ext cx="722933" cy="629672"/>
              <a:chOff x="501650" y="3292475"/>
              <a:chExt cx="1735138" cy="1511300"/>
            </a:xfrm>
            <a:grpFill/>
          </p:grpSpPr>
          <p:sp>
            <p:nvSpPr>
              <p:cNvPr id="194"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78" name="组合 46"/>
            <p:cNvGrpSpPr/>
            <p:nvPr userDrawn="1"/>
          </p:nvGrpSpPr>
          <p:grpSpPr>
            <a:xfrm rot="19680185">
              <a:off x="7879804" y="2119955"/>
              <a:ext cx="920458" cy="709092"/>
              <a:chOff x="2486025" y="3619500"/>
              <a:chExt cx="1500188" cy="1155700"/>
            </a:xfrm>
            <a:grpFill/>
          </p:grpSpPr>
          <p:sp>
            <p:nvSpPr>
              <p:cNvPr id="19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9" name="Freeform 29"/>
            <p:cNvSpPr>
              <a:spLocks noEditPoints="1"/>
            </p:cNvSpPr>
            <p:nvPr userDrawn="1"/>
          </p:nvSpPr>
          <p:spPr bwMode="auto">
            <a:xfrm>
              <a:off x="10055814" y="1128906"/>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5"/>
            <p:cNvSpPr>
              <a:spLocks noEditPoints="1"/>
            </p:cNvSpPr>
            <p:nvPr userDrawn="1"/>
          </p:nvSpPr>
          <p:spPr bwMode="auto">
            <a:xfrm rot="1264384">
              <a:off x="11021415" y="424203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81" name="组合 22"/>
            <p:cNvGrpSpPr/>
            <p:nvPr userDrawn="1"/>
          </p:nvGrpSpPr>
          <p:grpSpPr>
            <a:xfrm rot="1013132">
              <a:off x="10896206" y="2815985"/>
              <a:ext cx="794889" cy="623974"/>
              <a:chOff x="3654425" y="5089525"/>
              <a:chExt cx="1860550" cy="1460500"/>
            </a:xfrm>
            <a:grpFill/>
          </p:grpSpPr>
          <p:sp>
            <p:nvSpPr>
              <p:cNvPr id="18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82" name="组合 23"/>
            <p:cNvGrpSpPr/>
            <p:nvPr userDrawn="1"/>
          </p:nvGrpSpPr>
          <p:grpSpPr>
            <a:xfrm>
              <a:off x="11093096" y="1325207"/>
              <a:ext cx="1301704" cy="1299270"/>
              <a:chOff x="6262688" y="5170488"/>
              <a:chExt cx="1697038" cy="1693863"/>
            </a:xfrm>
            <a:grpFill/>
          </p:grpSpPr>
          <p:sp>
            <p:nvSpPr>
              <p:cNvPr id="18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2"/>
            <p:cNvGrpSpPr/>
            <p:nvPr userDrawn="1"/>
          </p:nvGrpSpPr>
          <p:grpSpPr>
            <a:xfrm rot="1013132">
              <a:off x="6176564" y="5290989"/>
              <a:ext cx="794889" cy="623974"/>
              <a:chOff x="3654425" y="5089525"/>
              <a:chExt cx="1860550" cy="1460500"/>
            </a:xfrm>
            <a:grpFill/>
          </p:grpSpPr>
          <p:sp>
            <p:nvSpPr>
              <p:cNvPr id="20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5"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6"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7"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8"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9"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0"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11" name="Freeform 19"/>
            <p:cNvSpPr>
              <a:spLocks noEditPoints="1"/>
            </p:cNvSpPr>
            <p:nvPr userDrawn="1"/>
          </p:nvSpPr>
          <p:spPr bwMode="auto">
            <a:xfrm rot="3628785">
              <a:off x="4614671" y="65222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2" name="Freeform 7"/>
            <p:cNvSpPr>
              <a:spLocks noEditPoints="1"/>
            </p:cNvSpPr>
            <p:nvPr userDrawn="1"/>
          </p:nvSpPr>
          <p:spPr bwMode="auto">
            <a:xfrm rot="20132266">
              <a:off x="-807207" y="5977073"/>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46"/>
            <p:cNvGrpSpPr/>
            <p:nvPr userDrawn="1"/>
          </p:nvGrpSpPr>
          <p:grpSpPr>
            <a:xfrm rot="21086915">
              <a:off x="11056807" y="581802"/>
              <a:ext cx="920458" cy="709092"/>
              <a:chOff x="2486025" y="3619500"/>
              <a:chExt cx="1500188" cy="1155700"/>
            </a:xfrm>
            <a:grpFill/>
          </p:grpSpPr>
          <p:sp>
            <p:nvSpPr>
              <p:cNvPr id="21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 215"/>
            <p:cNvGrpSpPr/>
            <p:nvPr userDrawn="1"/>
          </p:nvGrpSpPr>
          <p:grpSpPr>
            <a:xfrm rot="2803540">
              <a:off x="9225928" y="-1135169"/>
              <a:ext cx="337162" cy="1815987"/>
              <a:chOff x="6099175" y="2627313"/>
              <a:chExt cx="411163" cy="2214563"/>
            </a:xfrm>
            <a:grpFill/>
          </p:grpSpPr>
          <p:sp>
            <p:nvSpPr>
              <p:cNvPr id="21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21" name="组合 23"/>
            <p:cNvGrpSpPr/>
            <p:nvPr userDrawn="1"/>
          </p:nvGrpSpPr>
          <p:grpSpPr>
            <a:xfrm>
              <a:off x="5624277" y="6060101"/>
              <a:ext cx="1301704" cy="1299270"/>
              <a:chOff x="6262688" y="5170488"/>
              <a:chExt cx="1697038" cy="1693863"/>
            </a:xfrm>
            <a:grpFill/>
          </p:grpSpPr>
          <p:sp>
            <p:nvSpPr>
              <p:cNvPr id="222"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3"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24" name="Freeform 9"/>
            <p:cNvSpPr>
              <a:spLocks noEditPoints="1"/>
            </p:cNvSpPr>
            <p:nvPr userDrawn="1"/>
          </p:nvSpPr>
          <p:spPr bwMode="auto">
            <a:xfrm>
              <a:off x="11714474" y="3298829"/>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25" name="组合 45"/>
            <p:cNvGrpSpPr/>
            <p:nvPr userDrawn="1"/>
          </p:nvGrpSpPr>
          <p:grpSpPr>
            <a:xfrm rot="2116298">
              <a:off x="718679" y="6474356"/>
              <a:ext cx="1228067" cy="1069642"/>
              <a:chOff x="501650" y="3292475"/>
              <a:chExt cx="1735138" cy="1511300"/>
            </a:xfrm>
            <a:grpFill/>
          </p:grpSpPr>
          <p:sp>
            <p:nvSpPr>
              <p:cNvPr id="22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31" name="Freeform 7"/>
            <p:cNvSpPr>
              <a:spLocks noEditPoints="1"/>
            </p:cNvSpPr>
            <p:nvPr userDrawn="1"/>
          </p:nvSpPr>
          <p:spPr bwMode="auto">
            <a:xfrm rot="20132266">
              <a:off x="9763146" y="-24895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32" name="组合 23"/>
            <p:cNvGrpSpPr/>
            <p:nvPr userDrawn="1"/>
          </p:nvGrpSpPr>
          <p:grpSpPr>
            <a:xfrm rot="1406730">
              <a:off x="10767933" y="5424446"/>
              <a:ext cx="1301704" cy="1299270"/>
              <a:chOff x="6262688" y="5170488"/>
              <a:chExt cx="1697038" cy="1693863"/>
            </a:xfrm>
            <a:grpFill/>
          </p:grpSpPr>
          <p:sp>
            <p:nvSpPr>
              <p:cNvPr id="23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35" name="Freeform 19"/>
            <p:cNvSpPr>
              <a:spLocks noEditPoints="1"/>
            </p:cNvSpPr>
            <p:nvPr userDrawn="1"/>
          </p:nvSpPr>
          <p:spPr bwMode="auto">
            <a:xfrm rot="21418795">
              <a:off x="11264443" y="4898673"/>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37" name="文本占位符 7"/>
          <p:cNvSpPr>
            <a:spLocks noGrp="1"/>
          </p:cNvSpPr>
          <p:nvPr>
            <p:ph type="body" sz="quarter" idx="10" hasCustomPrompt="1"/>
          </p:nvPr>
        </p:nvSpPr>
        <p:spPr>
          <a:xfrm>
            <a:off x="1281294"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8" name="Freeform 7"/>
          <p:cNvSpPr>
            <a:spLocks noEditPoints="1"/>
          </p:cNvSpPr>
          <p:nvPr userDrawn="1"/>
        </p:nvSpPr>
        <p:spPr bwMode="auto">
          <a:xfrm>
            <a:off x="280410" y="331276"/>
            <a:ext cx="826852" cy="602955"/>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9" name="矩形 238"/>
          <p:cNvSpPr/>
          <p:nvPr userDrawn="1"/>
        </p:nvSpPr>
        <p:spPr>
          <a:xfrm>
            <a:off x="1058" y="6488563"/>
            <a:ext cx="1219094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0" name="矩形 239"/>
          <p:cNvSpPr/>
          <p:nvPr userDrawn="1"/>
        </p:nvSpPr>
        <p:spPr>
          <a:xfrm>
            <a:off x="529" y="1661090"/>
            <a:ext cx="12190942" cy="1601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10080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标题幻灯片">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236" name="组 235"/>
          <p:cNvGrpSpPr/>
          <p:nvPr userDrawn="1"/>
        </p:nvGrpSpPr>
        <p:grpSpPr>
          <a:xfrm>
            <a:off x="-1517189" y="-871840"/>
            <a:ext cx="14366963" cy="9196672"/>
            <a:chOff x="-1517189" y="-871840"/>
            <a:chExt cx="14366963" cy="9196672"/>
          </a:xfrm>
          <a:solidFill>
            <a:schemeClr val="bg1">
              <a:alpha val="5000"/>
            </a:schemeClr>
          </a:solidFill>
        </p:grpSpPr>
        <p:sp>
          <p:nvSpPr>
            <p:cNvPr id="5" name="Freeform 7"/>
            <p:cNvSpPr>
              <a:spLocks noEditPoints="1"/>
            </p:cNvSpPr>
            <p:nvPr/>
          </p:nvSpPr>
          <p:spPr bwMode="auto">
            <a:xfrm rot="20132266">
              <a:off x="3204672" y="5259246"/>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9"/>
            <p:cNvSpPr>
              <a:spLocks noEditPoints="1"/>
            </p:cNvSpPr>
            <p:nvPr/>
          </p:nvSpPr>
          <p:spPr bwMode="auto">
            <a:xfrm>
              <a:off x="3276077" y="3086935"/>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9" name="组 18"/>
            <p:cNvGrpSpPr/>
            <p:nvPr userDrawn="1"/>
          </p:nvGrpSpPr>
          <p:grpSpPr>
            <a:xfrm rot="1396810">
              <a:off x="5439148" y="3364452"/>
              <a:ext cx="337162" cy="1815987"/>
              <a:chOff x="6099175" y="2627313"/>
              <a:chExt cx="411163" cy="2214563"/>
            </a:xfrm>
            <a:grpFill/>
          </p:grpSpPr>
          <p:sp>
            <p:nvSpPr>
              <p:cNvPr id="11" name="Freeform 13"/>
              <p:cNvSpPr>
                <a:spLocks noEditPoints="1"/>
              </p:cNvSpPr>
              <p:nvPr/>
            </p:nvSpPr>
            <p:spPr bwMode="auto">
              <a:xfrm>
                <a:off x="6130130"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 name="Freeform 19"/>
            <p:cNvSpPr>
              <a:spLocks noEditPoints="1"/>
            </p:cNvSpPr>
            <p:nvPr/>
          </p:nvSpPr>
          <p:spPr bwMode="auto">
            <a:xfrm rot="1363540">
              <a:off x="8673100" y="7234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20"/>
            <p:cNvSpPr>
              <a:spLocks/>
            </p:cNvSpPr>
            <p:nvPr/>
          </p:nvSpPr>
          <p:spPr bwMode="auto">
            <a:xfrm rot="20253209">
              <a:off x="4644944" y="440960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0" name="组合 45"/>
            <p:cNvGrpSpPr/>
            <p:nvPr userDrawn="1"/>
          </p:nvGrpSpPr>
          <p:grpSpPr>
            <a:xfrm rot="2116298">
              <a:off x="5097308" y="5328958"/>
              <a:ext cx="722933" cy="629672"/>
              <a:chOff x="501650" y="3292475"/>
              <a:chExt cx="1735138" cy="1511300"/>
            </a:xfrm>
            <a:grpFill/>
          </p:grpSpPr>
          <p:sp>
            <p:nvSpPr>
              <p:cNvPr id="21"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46"/>
            <p:cNvGrpSpPr/>
            <p:nvPr userDrawn="1"/>
          </p:nvGrpSpPr>
          <p:grpSpPr>
            <a:xfrm rot="19680185">
              <a:off x="2669841" y="4499503"/>
              <a:ext cx="920458" cy="709092"/>
              <a:chOff x="2486025" y="3619500"/>
              <a:chExt cx="1500188" cy="1155700"/>
            </a:xfrm>
            <a:grpFill/>
          </p:grpSpPr>
          <p:sp>
            <p:nvSpPr>
              <p:cNvPr id="2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29"/>
            <p:cNvSpPr>
              <a:spLocks noEditPoints="1"/>
            </p:cNvSpPr>
            <p:nvPr userDrawn="1"/>
          </p:nvSpPr>
          <p:spPr bwMode="auto">
            <a:xfrm>
              <a:off x="4567724" y="3130391"/>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5"/>
            <p:cNvSpPr>
              <a:spLocks noEditPoints="1"/>
            </p:cNvSpPr>
            <p:nvPr userDrawn="1"/>
          </p:nvSpPr>
          <p:spPr bwMode="auto">
            <a:xfrm rot="1264384">
              <a:off x="3800465" y="638232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1" name="组合 22"/>
            <p:cNvGrpSpPr/>
            <p:nvPr userDrawn="1"/>
          </p:nvGrpSpPr>
          <p:grpSpPr>
            <a:xfrm rot="1013132">
              <a:off x="2506793" y="6413812"/>
              <a:ext cx="794889" cy="623974"/>
              <a:chOff x="3654425" y="5089525"/>
              <a:chExt cx="1860550" cy="1460500"/>
            </a:xfrm>
            <a:grpFill/>
          </p:grpSpPr>
          <p:sp>
            <p:nvSpPr>
              <p:cNvPr id="3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23"/>
            <p:cNvGrpSpPr/>
            <p:nvPr userDrawn="1"/>
          </p:nvGrpSpPr>
          <p:grpSpPr>
            <a:xfrm>
              <a:off x="6063218" y="3624642"/>
              <a:ext cx="1301704" cy="1299270"/>
              <a:chOff x="6262690" y="5170488"/>
              <a:chExt cx="1697038" cy="1693863"/>
            </a:xfrm>
            <a:grpFill/>
          </p:grpSpPr>
          <p:sp>
            <p:nvSpPr>
              <p:cNvPr id="40" name="Freeform 19"/>
              <p:cNvSpPr>
                <a:spLocks noEditPoints="1"/>
              </p:cNvSpPr>
              <p:nvPr/>
            </p:nvSpPr>
            <p:spPr bwMode="auto">
              <a:xfrm>
                <a:off x="6262690"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20"/>
              <p:cNvSpPr>
                <a:spLocks/>
              </p:cNvSpPr>
              <p:nvPr userDrawn="1"/>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4" name="Freeform 7"/>
            <p:cNvSpPr>
              <a:spLocks noEditPoints="1"/>
            </p:cNvSpPr>
            <p:nvPr/>
          </p:nvSpPr>
          <p:spPr bwMode="auto">
            <a:xfrm rot="20132266">
              <a:off x="-1257123" y="479820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9"/>
            <p:cNvSpPr>
              <a:spLocks noEditPoints="1"/>
            </p:cNvSpPr>
            <p:nvPr/>
          </p:nvSpPr>
          <p:spPr bwMode="auto">
            <a:xfrm>
              <a:off x="-491355" y="283166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46" name="组 45"/>
            <p:cNvGrpSpPr/>
            <p:nvPr userDrawn="1"/>
          </p:nvGrpSpPr>
          <p:grpSpPr>
            <a:xfrm rot="1396810">
              <a:off x="998952" y="3722131"/>
              <a:ext cx="337162" cy="1815987"/>
              <a:chOff x="6099175" y="2627313"/>
              <a:chExt cx="411163" cy="2214563"/>
            </a:xfrm>
            <a:grpFill/>
          </p:grpSpPr>
          <p:sp>
            <p:nvSpPr>
              <p:cNvPr id="71"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7" name="Freeform 19"/>
            <p:cNvSpPr>
              <a:spLocks noEditPoints="1"/>
            </p:cNvSpPr>
            <p:nvPr/>
          </p:nvSpPr>
          <p:spPr bwMode="auto">
            <a:xfrm rot="1363540">
              <a:off x="337564" y="579283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20"/>
            <p:cNvSpPr>
              <a:spLocks/>
            </p:cNvSpPr>
            <p:nvPr/>
          </p:nvSpPr>
          <p:spPr bwMode="auto">
            <a:xfrm rot="20253209">
              <a:off x="158920" y="448561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5"/>
            <p:cNvGrpSpPr/>
            <p:nvPr userDrawn="1"/>
          </p:nvGrpSpPr>
          <p:grpSpPr>
            <a:xfrm rot="2116298">
              <a:off x="1231243" y="5128618"/>
              <a:ext cx="722933" cy="629672"/>
              <a:chOff x="501650" y="3292475"/>
              <a:chExt cx="1735138" cy="1511300"/>
            </a:xfrm>
            <a:grpFill/>
          </p:grpSpPr>
          <p:sp>
            <p:nvSpPr>
              <p:cNvPr id="6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6"/>
            <p:cNvGrpSpPr/>
            <p:nvPr userDrawn="1"/>
          </p:nvGrpSpPr>
          <p:grpSpPr>
            <a:xfrm rot="19680185">
              <a:off x="-1517189" y="3803033"/>
              <a:ext cx="920458" cy="709092"/>
              <a:chOff x="2486025" y="3619500"/>
              <a:chExt cx="1500188" cy="1155700"/>
            </a:xfrm>
            <a:grpFill/>
          </p:grpSpPr>
          <p:sp>
            <p:nvSpPr>
              <p:cNvPr id="6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29"/>
            <p:cNvSpPr>
              <a:spLocks noEditPoints="1"/>
            </p:cNvSpPr>
            <p:nvPr userDrawn="1"/>
          </p:nvSpPr>
          <p:spPr bwMode="auto">
            <a:xfrm>
              <a:off x="760976" y="275152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
            <p:cNvSpPr>
              <a:spLocks noEditPoints="1"/>
            </p:cNvSpPr>
            <p:nvPr userDrawn="1"/>
          </p:nvSpPr>
          <p:spPr bwMode="auto">
            <a:xfrm rot="1264384">
              <a:off x="1983280" y="5686214"/>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53" name="组合 22"/>
            <p:cNvGrpSpPr/>
            <p:nvPr userDrawn="1"/>
          </p:nvGrpSpPr>
          <p:grpSpPr>
            <a:xfrm rot="1013132">
              <a:off x="1601368" y="4438604"/>
              <a:ext cx="794889" cy="623974"/>
              <a:chOff x="3654425" y="5089525"/>
              <a:chExt cx="1860550" cy="1460500"/>
            </a:xfrm>
            <a:grpFill/>
          </p:grpSpPr>
          <p:sp>
            <p:nvSpPr>
              <p:cNvPr id="5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4" name="组合 23"/>
            <p:cNvGrpSpPr/>
            <p:nvPr userDrawn="1"/>
          </p:nvGrpSpPr>
          <p:grpSpPr>
            <a:xfrm>
              <a:off x="1798258" y="2947826"/>
              <a:ext cx="1301704" cy="1299270"/>
              <a:chOff x="6262688" y="5170488"/>
              <a:chExt cx="1697038" cy="1693863"/>
            </a:xfrm>
            <a:grpFill/>
          </p:grpSpPr>
          <p:sp>
            <p:nvSpPr>
              <p:cNvPr id="55"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76" name="Freeform 7"/>
            <p:cNvSpPr>
              <a:spLocks noEditPoints="1"/>
            </p:cNvSpPr>
            <p:nvPr/>
          </p:nvSpPr>
          <p:spPr bwMode="auto">
            <a:xfrm rot="21538996">
              <a:off x="7150383" y="576431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9"/>
            <p:cNvSpPr>
              <a:spLocks noEditPoints="1"/>
            </p:cNvSpPr>
            <p:nvPr/>
          </p:nvSpPr>
          <p:spPr bwMode="auto">
            <a:xfrm rot="1406730">
              <a:off x="8537771" y="4215104"/>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78" name="组 77"/>
            <p:cNvGrpSpPr/>
            <p:nvPr userDrawn="1"/>
          </p:nvGrpSpPr>
          <p:grpSpPr>
            <a:xfrm rot="2803540">
              <a:off x="9511163" y="5451184"/>
              <a:ext cx="337162" cy="1815987"/>
              <a:chOff x="6099175" y="2627313"/>
              <a:chExt cx="411163" cy="2214563"/>
            </a:xfrm>
            <a:grpFill/>
          </p:grpSpPr>
          <p:sp>
            <p:nvSpPr>
              <p:cNvPr id="103"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79" name="Freeform 19"/>
            <p:cNvSpPr>
              <a:spLocks noEditPoints="1"/>
            </p:cNvSpPr>
            <p:nvPr/>
          </p:nvSpPr>
          <p:spPr bwMode="auto">
            <a:xfrm rot="2770270">
              <a:off x="8355392" y="7325895"/>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20"/>
            <p:cNvSpPr>
              <a:spLocks/>
            </p:cNvSpPr>
            <p:nvPr/>
          </p:nvSpPr>
          <p:spPr bwMode="auto">
            <a:xfrm rot="59939">
              <a:off x="8625447" y="5843013"/>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81" name="组合 45"/>
            <p:cNvGrpSpPr/>
            <p:nvPr userDrawn="1"/>
          </p:nvGrpSpPr>
          <p:grpSpPr>
            <a:xfrm rot="3523028">
              <a:off x="9384746" y="6959690"/>
              <a:ext cx="722933" cy="629672"/>
              <a:chOff x="501650" y="3292475"/>
              <a:chExt cx="1735138" cy="1511300"/>
            </a:xfrm>
            <a:grpFill/>
          </p:grpSpPr>
          <p:sp>
            <p:nvSpPr>
              <p:cNvPr id="98"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82" name="组合 46"/>
            <p:cNvGrpSpPr/>
            <p:nvPr userDrawn="1"/>
          </p:nvGrpSpPr>
          <p:grpSpPr>
            <a:xfrm rot="21086915">
              <a:off x="7366693" y="4686026"/>
              <a:ext cx="920458" cy="709092"/>
              <a:chOff x="2486025" y="3619500"/>
              <a:chExt cx="1500188" cy="1155700"/>
            </a:xfrm>
            <a:grpFill/>
          </p:grpSpPr>
          <p:sp>
            <p:nvSpPr>
              <p:cNvPr id="9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83" name="Freeform 29"/>
            <p:cNvSpPr>
              <a:spLocks noEditPoints="1"/>
            </p:cNvSpPr>
            <p:nvPr userDrawn="1"/>
          </p:nvSpPr>
          <p:spPr bwMode="auto">
            <a:xfrm rot="1406730">
              <a:off x="9836343" y="4616570"/>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5"/>
            <p:cNvSpPr>
              <a:spLocks noEditPoints="1"/>
            </p:cNvSpPr>
            <p:nvPr userDrawn="1"/>
          </p:nvSpPr>
          <p:spPr bwMode="auto">
            <a:xfrm rot="2671114">
              <a:off x="9574736" y="789551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85" name="组合 22"/>
            <p:cNvGrpSpPr/>
            <p:nvPr userDrawn="1"/>
          </p:nvGrpSpPr>
          <p:grpSpPr>
            <a:xfrm rot="2419862">
              <a:off x="9997017" y="6488458"/>
              <a:ext cx="794889" cy="623974"/>
              <a:chOff x="3654425" y="5089525"/>
              <a:chExt cx="1860550" cy="1460500"/>
            </a:xfrm>
            <a:grpFill/>
          </p:grpSpPr>
          <p:sp>
            <p:nvSpPr>
              <p:cNvPr id="8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86" name="组合 23"/>
            <p:cNvGrpSpPr/>
            <p:nvPr userDrawn="1"/>
          </p:nvGrpSpPr>
          <p:grpSpPr>
            <a:xfrm rot="1406730">
              <a:off x="11173870" y="-871840"/>
              <a:ext cx="1301704" cy="1299270"/>
              <a:chOff x="6262688" y="5170488"/>
              <a:chExt cx="1697038" cy="1693863"/>
            </a:xfrm>
            <a:grpFill/>
          </p:grpSpPr>
          <p:sp>
            <p:nvSpPr>
              <p:cNvPr id="87"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08" name="Freeform 7"/>
            <p:cNvSpPr>
              <a:spLocks noEditPoints="1"/>
            </p:cNvSpPr>
            <p:nvPr/>
          </p:nvSpPr>
          <p:spPr bwMode="auto">
            <a:xfrm rot="20132266">
              <a:off x="-3210" y="1374612"/>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9"/>
            <p:cNvSpPr>
              <a:spLocks noEditPoints="1"/>
            </p:cNvSpPr>
            <p:nvPr/>
          </p:nvSpPr>
          <p:spPr bwMode="auto">
            <a:xfrm>
              <a:off x="762558" y="-591931"/>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0" name="组 109"/>
            <p:cNvGrpSpPr/>
            <p:nvPr userDrawn="1"/>
          </p:nvGrpSpPr>
          <p:grpSpPr>
            <a:xfrm rot="1396810">
              <a:off x="2252865" y="298538"/>
              <a:ext cx="337162" cy="1815987"/>
              <a:chOff x="6099175" y="2627313"/>
              <a:chExt cx="411163" cy="2214563"/>
            </a:xfrm>
            <a:grpFill/>
          </p:grpSpPr>
          <p:sp>
            <p:nvSpPr>
              <p:cNvPr id="135"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11" name="Freeform 19"/>
            <p:cNvSpPr>
              <a:spLocks noEditPoints="1"/>
            </p:cNvSpPr>
            <p:nvPr/>
          </p:nvSpPr>
          <p:spPr bwMode="auto">
            <a:xfrm rot="1363540">
              <a:off x="1591477" y="2369237"/>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20"/>
            <p:cNvSpPr>
              <a:spLocks/>
            </p:cNvSpPr>
            <p:nvPr/>
          </p:nvSpPr>
          <p:spPr bwMode="auto">
            <a:xfrm rot="20253209">
              <a:off x="1412833" y="1062017"/>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3" name="组合 45"/>
            <p:cNvGrpSpPr/>
            <p:nvPr userDrawn="1"/>
          </p:nvGrpSpPr>
          <p:grpSpPr>
            <a:xfrm rot="2116298">
              <a:off x="2485156" y="1705025"/>
              <a:ext cx="722933" cy="629672"/>
              <a:chOff x="501650" y="3292475"/>
              <a:chExt cx="1735138" cy="1511300"/>
            </a:xfrm>
            <a:grpFill/>
          </p:grpSpPr>
          <p:sp>
            <p:nvSpPr>
              <p:cNvPr id="130"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14" name="组合 46"/>
            <p:cNvGrpSpPr/>
            <p:nvPr userDrawn="1"/>
          </p:nvGrpSpPr>
          <p:grpSpPr>
            <a:xfrm rot="19680185">
              <a:off x="-263276" y="379440"/>
              <a:ext cx="920458" cy="709092"/>
              <a:chOff x="2486025" y="3619500"/>
              <a:chExt cx="1500188" cy="1155700"/>
            </a:xfrm>
            <a:grpFill/>
          </p:grpSpPr>
          <p:sp>
            <p:nvSpPr>
              <p:cNvPr id="12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15" name="Freeform 29"/>
            <p:cNvSpPr>
              <a:spLocks noEditPoints="1"/>
            </p:cNvSpPr>
            <p:nvPr userDrawn="1"/>
          </p:nvSpPr>
          <p:spPr bwMode="auto">
            <a:xfrm>
              <a:off x="2014889" y="-672068"/>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5"/>
            <p:cNvSpPr>
              <a:spLocks noEditPoints="1"/>
            </p:cNvSpPr>
            <p:nvPr userDrawn="1"/>
          </p:nvSpPr>
          <p:spPr bwMode="auto">
            <a:xfrm rot="1264384">
              <a:off x="2980490" y="2441065"/>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7" name="组合 22"/>
            <p:cNvGrpSpPr/>
            <p:nvPr userDrawn="1"/>
          </p:nvGrpSpPr>
          <p:grpSpPr>
            <a:xfrm rot="1013132">
              <a:off x="2855281" y="1015011"/>
              <a:ext cx="794889" cy="623974"/>
              <a:chOff x="3654425" y="5089525"/>
              <a:chExt cx="1860550" cy="1460500"/>
            </a:xfrm>
            <a:grpFill/>
          </p:grpSpPr>
          <p:sp>
            <p:nvSpPr>
              <p:cNvPr id="121"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18" name="组合 23"/>
            <p:cNvGrpSpPr/>
            <p:nvPr userDrawn="1"/>
          </p:nvGrpSpPr>
          <p:grpSpPr>
            <a:xfrm>
              <a:off x="3052171" y="-475767"/>
              <a:ext cx="1301704" cy="1299270"/>
              <a:chOff x="6262688" y="5170488"/>
              <a:chExt cx="1697038" cy="1693863"/>
            </a:xfrm>
            <a:grpFill/>
          </p:grpSpPr>
          <p:sp>
            <p:nvSpPr>
              <p:cNvPr id="119"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0" name="Freeform 7"/>
            <p:cNvSpPr>
              <a:spLocks noEditPoints="1"/>
            </p:cNvSpPr>
            <p:nvPr/>
          </p:nvSpPr>
          <p:spPr bwMode="auto">
            <a:xfrm rot="20132266">
              <a:off x="4165316" y="196966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9"/>
            <p:cNvSpPr>
              <a:spLocks noEditPoints="1"/>
            </p:cNvSpPr>
            <p:nvPr/>
          </p:nvSpPr>
          <p:spPr bwMode="auto">
            <a:xfrm>
              <a:off x="4931084" y="312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42" name="组 141"/>
            <p:cNvGrpSpPr/>
            <p:nvPr userDrawn="1"/>
          </p:nvGrpSpPr>
          <p:grpSpPr>
            <a:xfrm rot="1396810">
              <a:off x="6421391" y="893591"/>
              <a:ext cx="337162" cy="1815987"/>
              <a:chOff x="6099175" y="2627313"/>
              <a:chExt cx="411163" cy="2214563"/>
            </a:xfrm>
            <a:grpFill/>
          </p:grpSpPr>
          <p:sp>
            <p:nvSpPr>
              <p:cNvPr id="16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3" name="Freeform 19"/>
            <p:cNvSpPr>
              <a:spLocks noEditPoints="1"/>
            </p:cNvSpPr>
            <p:nvPr/>
          </p:nvSpPr>
          <p:spPr bwMode="auto">
            <a:xfrm rot="1363540">
              <a:off x="5760003" y="296429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20"/>
            <p:cNvSpPr>
              <a:spLocks/>
            </p:cNvSpPr>
            <p:nvPr/>
          </p:nvSpPr>
          <p:spPr bwMode="auto">
            <a:xfrm rot="20253209">
              <a:off x="5581359" y="165707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45" name="组合 45"/>
            <p:cNvGrpSpPr/>
            <p:nvPr userDrawn="1"/>
          </p:nvGrpSpPr>
          <p:grpSpPr>
            <a:xfrm rot="2116298">
              <a:off x="6653682" y="2300078"/>
              <a:ext cx="722933" cy="629672"/>
              <a:chOff x="501650" y="3292475"/>
              <a:chExt cx="1735138" cy="1511300"/>
            </a:xfrm>
            <a:grpFill/>
          </p:grpSpPr>
          <p:sp>
            <p:nvSpPr>
              <p:cNvPr id="162"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46" name="组合 46"/>
            <p:cNvGrpSpPr/>
            <p:nvPr userDrawn="1"/>
          </p:nvGrpSpPr>
          <p:grpSpPr>
            <a:xfrm rot="19680185">
              <a:off x="3905250" y="974493"/>
              <a:ext cx="920458" cy="709092"/>
              <a:chOff x="2486025" y="3619500"/>
              <a:chExt cx="1500188" cy="1155700"/>
            </a:xfrm>
            <a:grpFill/>
          </p:grpSpPr>
          <p:sp>
            <p:nvSpPr>
              <p:cNvPr id="160"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7" name="Freeform 29"/>
            <p:cNvSpPr>
              <a:spLocks noEditPoints="1"/>
            </p:cNvSpPr>
            <p:nvPr userDrawn="1"/>
          </p:nvSpPr>
          <p:spPr bwMode="auto">
            <a:xfrm>
              <a:off x="6183415" y="-7701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5"/>
            <p:cNvSpPr>
              <a:spLocks noEditPoints="1"/>
            </p:cNvSpPr>
            <p:nvPr userDrawn="1"/>
          </p:nvSpPr>
          <p:spPr bwMode="auto">
            <a:xfrm rot="1264384">
              <a:off x="7128415" y="315532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49" name="组合 22"/>
            <p:cNvGrpSpPr/>
            <p:nvPr userDrawn="1"/>
          </p:nvGrpSpPr>
          <p:grpSpPr>
            <a:xfrm rot="1013132">
              <a:off x="7023807" y="1610064"/>
              <a:ext cx="794889" cy="623974"/>
              <a:chOff x="3654425" y="5089525"/>
              <a:chExt cx="1860550" cy="1460500"/>
            </a:xfrm>
            <a:grpFill/>
          </p:grpSpPr>
          <p:sp>
            <p:nvSpPr>
              <p:cNvPr id="153"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50" name="组合 23"/>
            <p:cNvGrpSpPr/>
            <p:nvPr userDrawn="1"/>
          </p:nvGrpSpPr>
          <p:grpSpPr>
            <a:xfrm>
              <a:off x="7220697" y="119286"/>
              <a:ext cx="1301704" cy="1299270"/>
              <a:chOff x="6262688" y="5170488"/>
              <a:chExt cx="1697038" cy="1693863"/>
            </a:xfrm>
            <a:grpFill/>
          </p:grpSpPr>
          <p:sp>
            <p:nvSpPr>
              <p:cNvPr id="151"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2" name="Freeform 7"/>
            <p:cNvSpPr>
              <a:spLocks noEditPoints="1"/>
            </p:cNvSpPr>
            <p:nvPr/>
          </p:nvSpPr>
          <p:spPr bwMode="auto">
            <a:xfrm rot="20132266">
              <a:off x="7996220" y="3333169"/>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9"/>
            <p:cNvSpPr>
              <a:spLocks noEditPoints="1"/>
            </p:cNvSpPr>
            <p:nvPr/>
          </p:nvSpPr>
          <p:spPr bwMode="auto">
            <a:xfrm>
              <a:off x="8803483" y="1209043"/>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74" name="组 173"/>
            <p:cNvGrpSpPr/>
            <p:nvPr userDrawn="1"/>
          </p:nvGrpSpPr>
          <p:grpSpPr>
            <a:xfrm rot="1396810">
              <a:off x="10293790" y="2099512"/>
              <a:ext cx="337162" cy="1815987"/>
              <a:chOff x="6099175" y="2627313"/>
              <a:chExt cx="411163" cy="2214563"/>
            </a:xfrm>
            <a:grpFill/>
          </p:grpSpPr>
          <p:sp>
            <p:nvSpPr>
              <p:cNvPr id="199"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0"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1"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2"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5" name="Freeform 19"/>
            <p:cNvSpPr>
              <a:spLocks noEditPoints="1"/>
            </p:cNvSpPr>
            <p:nvPr/>
          </p:nvSpPr>
          <p:spPr bwMode="auto">
            <a:xfrm rot="1363540">
              <a:off x="9632402" y="4170211"/>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6" name="Freeform 20"/>
            <p:cNvSpPr>
              <a:spLocks/>
            </p:cNvSpPr>
            <p:nvPr/>
          </p:nvSpPr>
          <p:spPr bwMode="auto">
            <a:xfrm rot="20253209">
              <a:off x="9453758" y="2862991"/>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77" name="组合 45"/>
            <p:cNvGrpSpPr/>
            <p:nvPr userDrawn="1"/>
          </p:nvGrpSpPr>
          <p:grpSpPr>
            <a:xfrm rot="2116298">
              <a:off x="10526081" y="3505999"/>
              <a:ext cx="722933" cy="629672"/>
              <a:chOff x="501650" y="3292475"/>
              <a:chExt cx="1735138" cy="1511300"/>
            </a:xfrm>
            <a:grpFill/>
          </p:grpSpPr>
          <p:sp>
            <p:nvSpPr>
              <p:cNvPr id="194"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78" name="组合 46"/>
            <p:cNvGrpSpPr/>
            <p:nvPr userDrawn="1"/>
          </p:nvGrpSpPr>
          <p:grpSpPr>
            <a:xfrm rot="19680185">
              <a:off x="7879804" y="2119955"/>
              <a:ext cx="920458" cy="709092"/>
              <a:chOff x="2486025" y="3619500"/>
              <a:chExt cx="1500188" cy="1155700"/>
            </a:xfrm>
            <a:grpFill/>
          </p:grpSpPr>
          <p:sp>
            <p:nvSpPr>
              <p:cNvPr id="19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9" name="Freeform 29"/>
            <p:cNvSpPr>
              <a:spLocks noEditPoints="1"/>
            </p:cNvSpPr>
            <p:nvPr userDrawn="1"/>
          </p:nvSpPr>
          <p:spPr bwMode="auto">
            <a:xfrm>
              <a:off x="10055814" y="1128906"/>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5"/>
            <p:cNvSpPr>
              <a:spLocks noEditPoints="1"/>
            </p:cNvSpPr>
            <p:nvPr userDrawn="1"/>
          </p:nvSpPr>
          <p:spPr bwMode="auto">
            <a:xfrm rot="1264384">
              <a:off x="11021415" y="424203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81" name="组合 22"/>
            <p:cNvGrpSpPr/>
            <p:nvPr userDrawn="1"/>
          </p:nvGrpSpPr>
          <p:grpSpPr>
            <a:xfrm rot="1013132">
              <a:off x="10896206" y="2815985"/>
              <a:ext cx="794889" cy="623974"/>
              <a:chOff x="3654425" y="5089525"/>
              <a:chExt cx="1860550" cy="1460500"/>
            </a:xfrm>
            <a:grpFill/>
          </p:grpSpPr>
          <p:sp>
            <p:nvSpPr>
              <p:cNvPr id="18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82" name="组合 23"/>
            <p:cNvGrpSpPr/>
            <p:nvPr userDrawn="1"/>
          </p:nvGrpSpPr>
          <p:grpSpPr>
            <a:xfrm>
              <a:off x="11093096" y="1325207"/>
              <a:ext cx="1301704" cy="1299270"/>
              <a:chOff x="6262688" y="5170488"/>
              <a:chExt cx="1697038" cy="1693863"/>
            </a:xfrm>
            <a:grpFill/>
          </p:grpSpPr>
          <p:sp>
            <p:nvSpPr>
              <p:cNvPr id="18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2"/>
            <p:cNvGrpSpPr/>
            <p:nvPr userDrawn="1"/>
          </p:nvGrpSpPr>
          <p:grpSpPr>
            <a:xfrm rot="1013132">
              <a:off x="6176564" y="5290989"/>
              <a:ext cx="794889" cy="623974"/>
              <a:chOff x="3654425" y="5089525"/>
              <a:chExt cx="1860550" cy="1460500"/>
            </a:xfrm>
            <a:grpFill/>
          </p:grpSpPr>
          <p:sp>
            <p:nvSpPr>
              <p:cNvPr id="20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5"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6"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7"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8"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9"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0"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11" name="Freeform 19"/>
            <p:cNvSpPr>
              <a:spLocks noEditPoints="1"/>
            </p:cNvSpPr>
            <p:nvPr userDrawn="1"/>
          </p:nvSpPr>
          <p:spPr bwMode="auto">
            <a:xfrm rot="3628785">
              <a:off x="4614671" y="65222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2" name="Freeform 7"/>
            <p:cNvSpPr>
              <a:spLocks noEditPoints="1"/>
            </p:cNvSpPr>
            <p:nvPr userDrawn="1"/>
          </p:nvSpPr>
          <p:spPr bwMode="auto">
            <a:xfrm rot="20132266">
              <a:off x="-807207" y="5977073"/>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46"/>
            <p:cNvGrpSpPr/>
            <p:nvPr userDrawn="1"/>
          </p:nvGrpSpPr>
          <p:grpSpPr>
            <a:xfrm rot="21086915">
              <a:off x="11056807" y="581802"/>
              <a:ext cx="920458" cy="709092"/>
              <a:chOff x="2486025" y="3619500"/>
              <a:chExt cx="1500188" cy="1155700"/>
            </a:xfrm>
            <a:grpFill/>
          </p:grpSpPr>
          <p:sp>
            <p:nvSpPr>
              <p:cNvPr id="21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 215"/>
            <p:cNvGrpSpPr/>
            <p:nvPr userDrawn="1"/>
          </p:nvGrpSpPr>
          <p:grpSpPr>
            <a:xfrm rot="2803540">
              <a:off x="9225928" y="-1135169"/>
              <a:ext cx="337162" cy="1815987"/>
              <a:chOff x="6099175" y="2627313"/>
              <a:chExt cx="411163" cy="2214563"/>
            </a:xfrm>
            <a:grpFill/>
          </p:grpSpPr>
          <p:sp>
            <p:nvSpPr>
              <p:cNvPr id="21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21" name="组合 23"/>
            <p:cNvGrpSpPr/>
            <p:nvPr userDrawn="1"/>
          </p:nvGrpSpPr>
          <p:grpSpPr>
            <a:xfrm>
              <a:off x="5624277" y="6060101"/>
              <a:ext cx="1301704" cy="1299270"/>
              <a:chOff x="6262688" y="5170488"/>
              <a:chExt cx="1697038" cy="1693863"/>
            </a:xfrm>
            <a:grpFill/>
          </p:grpSpPr>
          <p:sp>
            <p:nvSpPr>
              <p:cNvPr id="222"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3"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24" name="Freeform 9"/>
            <p:cNvSpPr>
              <a:spLocks noEditPoints="1"/>
            </p:cNvSpPr>
            <p:nvPr userDrawn="1"/>
          </p:nvSpPr>
          <p:spPr bwMode="auto">
            <a:xfrm>
              <a:off x="11714474" y="3298829"/>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25" name="组合 45"/>
            <p:cNvGrpSpPr/>
            <p:nvPr userDrawn="1"/>
          </p:nvGrpSpPr>
          <p:grpSpPr>
            <a:xfrm rot="2116298">
              <a:off x="718679" y="6474356"/>
              <a:ext cx="1228067" cy="1069642"/>
              <a:chOff x="501650" y="3292475"/>
              <a:chExt cx="1735138" cy="1511300"/>
            </a:xfrm>
            <a:grpFill/>
          </p:grpSpPr>
          <p:sp>
            <p:nvSpPr>
              <p:cNvPr id="22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31" name="Freeform 7"/>
            <p:cNvSpPr>
              <a:spLocks noEditPoints="1"/>
            </p:cNvSpPr>
            <p:nvPr userDrawn="1"/>
          </p:nvSpPr>
          <p:spPr bwMode="auto">
            <a:xfrm rot="20132266">
              <a:off x="9763146" y="-24895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32" name="组合 23"/>
            <p:cNvGrpSpPr/>
            <p:nvPr userDrawn="1"/>
          </p:nvGrpSpPr>
          <p:grpSpPr>
            <a:xfrm rot="1406730">
              <a:off x="10767933" y="5424446"/>
              <a:ext cx="1301704" cy="1299270"/>
              <a:chOff x="6262688" y="5170488"/>
              <a:chExt cx="1697038" cy="1693863"/>
            </a:xfrm>
            <a:grpFill/>
          </p:grpSpPr>
          <p:sp>
            <p:nvSpPr>
              <p:cNvPr id="23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35" name="Freeform 19"/>
            <p:cNvSpPr>
              <a:spLocks noEditPoints="1"/>
            </p:cNvSpPr>
            <p:nvPr userDrawn="1"/>
          </p:nvSpPr>
          <p:spPr bwMode="auto">
            <a:xfrm rot="21418795">
              <a:off x="11264443" y="4898673"/>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37" name="文本占位符 7"/>
          <p:cNvSpPr>
            <a:spLocks noGrp="1"/>
          </p:cNvSpPr>
          <p:nvPr>
            <p:ph type="body" sz="quarter" idx="10" hasCustomPrompt="1"/>
          </p:nvPr>
        </p:nvSpPr>
        <p:spPr>
          <a:xfrm>
            <a:off x="1281294"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8" name="Freeform 7"/>
          <p:cNvSpPr>
            <a:spLocks noEditPoints="1"/>
          </p:cNvSpPr>
          <p:nvPr userDrawn="1"/>
        </p:nvSpPr>
        <p:spPr bwMode="auto">
          <a:xfrm>
            <a:off x="280410" y="331276"/>
            <a:ext cx="826852" cy="602955"/>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9" name="矩形 238"/>
          <p:cNvSpPr/>
          <p:nvPr userDrawn="1"/>
        </p:nvSpPr>
        <p:spPr>
          <a:xfrm>
            <a:off x="1058" y="3590559"/>
            <a:ext cx="12190942" cy="3267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13393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79" r:id="rId1"/>
    <p:sldLayoutId id="2147483681" r:id="rId2"/>
    <p:sldLayoutId id="2147483680" r:id="rId3"/>
    <p:sldLayoutId id="2147483683" r:id="rId4"/>
    <p:sldLayoutId id="2147483682" r:id="rId5"/>
    <p:sldLayoutId id="2147483685" r:id="rId6"/>
    <p:sldLayoutId id="2147483684" r:id="rId7"/>
    <p:sldLayoutId id="2147483662" r:id="rId8"/>
    <p:sldLayoutId id="2147483664" r:id="rId9"/>
    <p:sldLayoutId id="2147483663" r:id="rId10"/>
    <p:sldLayoutId id="21474836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036075" y="1750701"/>
            <a:ext cx="8299939" cy="830997"/>
          </a:xfrm>
          <a:prstGeom prst="rect">
            <a:avLst/>
          </a:prstGeom>
          <a:noFill/>
        </p:spPr>
        <p:txBody>
          <a:bodyPr wrap="square" rtlCol="0">
            <a:spAutoFit/>
          </a:bodyPr>
          <a:lstStyle/>
          <a:p>
            <a:pPr algn="ctr"/>
            <a:r>
              <a:rPr kumimoji="1" lang="zh-CN" altLang="en-US" sz="4800" b="1" dirty="0">
                <a:latin typeface="Microsoft YaHei" charset="0"/>
                <a:ea typeface="Microsoft YaHei" charset="0"/>
                <a:cs typeface="Microsoft YaHei" charset="0"/>
              </a:rPr>
              <a:t>汽车工程学院</a:t>
            </a:r>
          </a:p>
        </p:txBody>
      </p:sp>
      <p:sp>
        <p:nvSpPr>
          <p:cNvPr id="5" name="文本框 4"/>
          <p:cNvSpPr txBox="1"/>
          <p:nvPr/>
        </p:nvSpPr>
        <p:spPr>
          <a:xfrm>
            <a:off x="2587013" y="3383233"/>
            <a:ext cx="7571303" cy="830997"/>
          </a:xfrm>
          <a:prstGeom prst="rect">
            <a:avLst/>
          </a:prstGeom>
          <a:noFill/>
        </p:spPr>
        <p:txBody>
          <a:bodyPr wrap="none" rtlCol="0">
            <a:spAutoFit/>
          </a:bodyPr>
          <a:lstStyle/>
          <a:p>
            <a:pPr algn="ctr"/>
            <a:r>
              <a:rPr kumimoji="1" lang="en-US" altLang="zh-CN" sz="4800" b="1" dirty="0">
                <a:latin typeface="Microsoft YaHei" charset="0"/>
                <a:ea typeface="Microsoft YaHei" charset="0"/>
                <a:cs typeface="Microsoft YaHei" charset="0"/>
              </a:rPr>
              <a:t>《</a:t>
            </a:r>
            <a:r>
              <a:rPr kumimoji="1" lang="zh-CN" altLang="en-US" sz="4800" b="1" dirty="0">
                <a:latin typeface="Microsoft YaHei" charset="0"/>
                <a:ea typeface="Microsoft YaHei" charset="0"/>
                <a:cs typeface="Microsoft YaHei" charset="0"/>
              </a:rPr>
              <a:t>三轮便携压感电动滑板</a:t>
            </a:r>
            <a:r>
              <a:rPr kumimoji="1" lang="en-US" altLang="zh-CN" sz="4800" b="1" dirty="0">
                <a:latin typeface="Microsoft YaHei" charset="0"/>
                <a:ea typeface="Microsoft YaHei" charset="0"/>
                <a:cs typeface="Microsoft YaHei" charset="0"/>
              </a:rPr>
              <a:t>》</a:t>
            </a:r>
            <a:endParaRPr kumimoji="1" lang="zh-CN" altLang="en-US" sz="4800" b="1" dirty="0">
              <a:latin typeface="Microsoft YaHei" charset="0"/>
              <a:ea typeface="Microsoft YaHei" charset="0"/>
              <a:cs typeface="Microsoft YaHei" charset="0"/>
            </a:endParaRPr>
          </a:p>
        </p:txBody>
      </p:sp>
      <p:sp>
        <p:nvSpPr>
          <p:cNvPr id="6" name="文本框 8"/>
          <p:cNvSpPr txBox="1"/>
          <p:nvPr/>
        </p:nvSpPr>
        <p:spPr>
          <a:xfrm>
            <a:off x="1771745" y="4548555"/>
            <a:ext cx="8648521" cy="193899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50000"/>
              </a:lnSpc>
              <a:buFont typeface="Wingdings" charset="2"/>
              <a:buChar char="n"/>
            </a:pPr>
            <a:r>
              <a:rPr lang="zh-CN" altLang="en-US" sz="1600" b="1" dirty="0">
                <a:latin typeface="微软雅黑" charset="0"/>
                <a:ea typeface="微软雅黑" charset="0"/>
              </a:rPr>
              <a:t>学校名称：哈尔滨工业大学（威海）</a:t>
            </a:r>
          </a:p>
          <a:p>
            <a:pPr marL="285750" indent="-285750" algn="ctr">
              <a:lnSpc>
                <a:spcPct val="150000"/>
              </a:lnSpc>
              <a:buFont typeface="Wingdings" charset="2"/>
              <a:buChar char="n"/>
            </a:pPr>
            <a:r>
              <a:rPr lang="zh-CN" altLang="en-US" sz="1600" b="1" dirty="0">
                <a:latin typeface="微软雅黑" charset="0"/>
                <a:ea typeface="微软雅黑" charset="0"/>
              </a:rPr>
              <a:t>指导老师：马琮淦</a:t>
            </a:r>
          </a:p>
          <a:p>
            <a:pPr marL="285750" indent="-285750" algn="ctr">
              <a:lnSpc>
                <a:spcPct val="150000"/>
              </a:lnSpc>
              <a:buFont typeface="Wingdings" charset="2"/>
              <a:buChar char="n"/>
            </a:pPr>
            <a:r>
              <a:rPr lang="zh-CN" altLang="en-US" sz="1600" b="1" dirty="0">
                <a:latin typeface="微软雅黑" charset="0"/>
                <a:ea typeface="微软雅黑" charset="0"/>
              </a:rPr>
              <a:t>报告人：吴云天</a:t>
            </a:r>
            <a:endParaRPr lang="en-US" altLang="zh-CN" sz="1600" b="1" dirty="0">
              <a:latin typeface="微软雅黑" charset="0"/>
              <a:ea typeface="微软雅黑" charset="0"/>
            </a:endParaRPr>
          </a:p>
          <a:p>
            <a:pPr marL="285750" indent="-285750" algn="ctr">
              <a:lnSpc>
                <a:spcPct val="150000"/>
              </a:lnSpc>
              <a:buFont typeface="Wingdings" charset="2"/>
              <a:buChar char="n"/>
            </a:pPr>
            <a:r>
              <a:rPr lang="zh-CN" altLang="en-US" sz="1600" b="1" dirty="0">
                <a:latin typeface="微软雅黑" charset="0"/>
                <a:ea typeface="微软雅黑" charset="0"/>
              </a:rPr>
              <a:t>团队成员：吴云天、殷悦、钟泽滨、王亚丽</a:t>
            </a:r>
          </a:p>
          <a:p>
            <a:pPr marL="285750" indent="-285750" algn="ctr">
              <a:lnSpc>
                <a:spcPct val="150000"/>
              </a:lnSpc>
              <a:buFont typeface="Wingdings" charset="2"/>
              <a:buChar char="n"/>
            </a:pPr>
            <a:endParaRPr lang="zh-CN" altLang="en-US" sz="1600" b="1" dirty="0">
              <a:latin typeface="微软雅黑" charset="0"/>
              <a:ea typeface="微软雅黑" charset="0"/>
            </a:endParaRPr>
          </a:p>
        </p:txBody>
      </p:sp>
      <p:grpSp>
        <p:nvGrpSpPr>
          <p:cNvPr id="12" name="组 11"/>
          <p:cNvGrpSpPr/>
          <p:nvPr/>
        </p:nvGrpSpPr>
        <p:grpSpPr>
          <a:xfrm>
            <a:off x="5555557" y="521350"/>
            <a:ext cx="1080886" cy="1080884"/>
            <a:chOff x="5431425" y="497164"/>
            <a:chExt cx="1482332" cy="1482330"/>
          </a:xfrm>
        </p:grpSpPr>
        <p:sp>
          <p:nvSpPr>
            <p:cNvPr id="2" name="Freeform 7"/>
            <p:cNvSpPr>
              <a:spLocks noEditPoints="1"/>
            </p:cNvSpPr>
            <p:nvPr/>
          </p:nvSpPr>
          <p:spPr bwMode="auto">
            <a:xfrm>
              <a:off x="5751305" y="941168"/>
              <a:ext cx="842572" cy="614420"/>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椭圆 7"/>
            <p:cNvSpPr/>
            <p:nvPr/>
          </p:nvSpPr>
          <p:spPr>
            <a:xfrm>
              <a:off x="5431425" y="497164"/>
              <a:ext cx="1482332" cy="148233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7" name="文本框 6"/>
          <p:cNvSpPr txBox="1"/>
          <p:nvPr/>
        </p:nvSpPr>
        <p:spPr>
          <a:xfrm>
            <a:off x="2179219" y="2581698"/>
            <a:ext cx="7982857" cy="523220"/>
          </a:xfrm>
          <a:prstGeom prst="rect">
            <a:avLst/>
          </a:prstGeom>
          <a:noFill/>
        </p:spPr>
        <p:txBody>
          <a:bodyPr wrap="square" rtlCol="0">
            <a:spAutoFit/>
          </a:bodyPr>
          <a:lstStyle/>
          <a:p>
            <a:pPr algn="ctr"/>
            <a:r>
              <a:rPr kumimoji="1" lang="zh-CN" altLang="en-US" sz="2800" b="1" dirty="0">
                <a:latin typeface="Microsoft YaHei" charset="0"/>
                <a:ea typeface="Microsoft YaHei" charset="0"/>
                <a:cs typeface="Microsoft YaHei" charset="0"/>
              </a:rPr>
              <a:t>大一年度科技立项中期答辩</a:t>
            </a:r>
          </a:p>
        </p:txBody>
      </p:sp>
    </p:spTree>
    <p:extLst>
      <p:ext uri="{BB962C8B-B14F-4D97-AF65-F5344CB8AC3E}">
        <p14:creationId xmlns:p14="http://schemas.microsoft.com/office/powerpoint/2010/main" val="112028656"/>
      </p:ext>
    </p:extLst>
  </p:cSld>
  <p:clrMapOvr>
    <a:masterClrMapping/>
  </p:clrMapOvr>
  <mc:AlternateContent xmlns:mc="http://schemas.openxmlformats.org/markup-compatibility/2006" xmlns:p14="http://schemas.microsoft.com/office/powerpoint/2010/main">
    <mc:Choice Requires="p14">
      <p:transition spd="slow" advTm="17499">
        <p14:flash/>
      </p:transition>
    </mc:Choice>
    <mc:Fallback xmlns="">
      <p:transition spd="slow" advTm="17499">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p:cNvPicPr>
          <p:nvPr/>
        </p:nvPicPr>
        <p:blipFill>
          <a:blip r:embed="rId2"/>
          <a:stretch>
            <a:fillRect/>
          </a:stretch>
        </p:blipFill>
        <p:spPr>
          <a:xfrm>
            <a:off x="0" y="0"/>
            <a:ext cx="12192000" cy="6858000"/>
          </a:xfrm>
          <a:prstGeom prst="rect">
            <a:avLst/>
          </a:prstGeom>
        </p:spPr>
      </p:pic>
      <p:sp>
        <p:nvSpPr>
          <p:cNvPr id="2" name="文本占位符 1"/>
          <p:cNvSpPr>
            <a:spLocks noGrp="1"/>
          </p:cNvSpPr>
          <p:nvPr>
            <p:ph type="body" sz="quarter" idx="10"/>
          </p:nvPr>
        </p:nvSpPr>
        <p:spPr/>
        <p:txBody>
          <a:bodyPr/>
          <a:lstStyle/>
          <a:p>
            <a:r>
              <a:rPr kumimoji="1" lang="en-US" altLang="zh-CN" dirty="0"/>
              <a:t>02</a:t>
            </a:r>
            <a:r>
              <a:rPr kumimoji="1" lang="zh-CN" altLang="en-US" dirty="0"/>
              <a:t> 已进行的内容</a:t>
            </a:r>
          </a:p>
        </p:txBody>
      </p:sp>
      <p:sp>
        <p:nvSpPr>
          <p:cNvPr id="5" name="矩形 4"/>
          <p:cNvSpPr/>
          <p:nvPr/>
        </p:nvSpPr>
        <p:spPr>
          <a:xfrm>
            <a:off x="1676400" y="1522622"/>
            <a:ext cx="4089400" cy="3920236"/>
          </a:xfrm>
          <a:prstGeom prst="rect">
            <a:avLst/>
          </a:prstGeom>
          <a:solidFill>
            <a:schemeClr val="accent4"/>
          </a:solidFill>
          <a:ln>
            <a:solidFill>
              <a:schemeClr val="bg1"/>
            </a:solidFill>
          </a:ln>
          <a:effectLst>
            <a:outerShdw blurRad="114300" dist="762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4" name="矩形 53"/>
          <p:cNvSpPr/>
          <p:nvPr/>
        </p:nvSpPr>
        <p:spPr>
          <a:xfrm>
            <a:off x="1775850" y="2159649"/>
            <a:ext cx="3697850" cy="2246769"/>
          </a:xfrm>
          <a:prstGeom prst="rect">
            <a:avLst/>
          </a:prstGeom>
        </p:spPr>
        <p:txBody>
          <a:bodyPr wrap="square">
            <a:spAutoFit/>
          </a:bodyPr>
          <a:lstStyle/>
          <a:p>
            <a:pPr defTabSz="1219170">
              <a:defRPr/>
            </a:pPr>
            <a:r>
              <a:rPr lang="zh-CN" altLang="en-US" sz="2000" b="1" kern="0" dirty="0">
                <a:ea typeface="微软雅黑" charset="0"/>
              </a:rPr>
              <a:t>讨论项目实施方案并撰写立项报告</a:t>
            </a:r>
            <a:endParaRPr lang="en-US" altLang="zh-CN" sz="2000" b="1" kern="0" dirty="0">
              <a:ea typeface="微软雅黑" charset="0"/>
            </a:endParaRPr>
          </a:p>
          <a:p>
            <a:pPr marL="514350" lvl="0" indent="-514350">
              <a:buFont typeface="+mj-lt"/>
              <a:buAutoNum type="romanUcPeriod"/>
            </a:pPr>
            <a:r>
              <a:rPr lang="zh-CN" altLang="en-US" sz="2000" dirty="0"/>
              <a:t>资料查阅</a:t>
            </a:r>
            <a:endParaRPr lang="zh-CN" altLang="zh-CN" sz="2000" dirty="0"/>
          </a:p>
          <a:p>
            <a:pPr marL="514350" lvl="0" indent="-514350">
              <a:buFont typeface="+mj-lt"/>
              <a:buAutoNum type="romanUcPeriod"/>
            </a:pPr>
            <a:r>
              <a:rPr lang="zh-CN" altLang="en-US" sz="2000" dirty="0"/>
              <a:t>市场调研</a:t>
            </a:r>
            <a:endParaRPr lang="zh-CN" altLang="zh-CN" sz="2000" dirty="0"/>
          </a:p>
          <a:p>
            <a:pPr marL="514350" lvl="0" indent="-514350">
              <a:buFont typeface="+mj-lt"/>
              <a:buAutoNum type="romanUcPeriod"/>
            </a:pPr>
            <a:r>
              <a:rPr lang="zh-CN" altLang="en-US" sz="2000" dirty="0"/>
              <a:t>小组讨论</a:t>
            </a:r>
            <a:endParaRPr lang="en-US" altLang="zh-CN" sz="2000" dirty="0"/>
          </a:p>
          <a:p>
            <a:pPr marL="514350" lvl="0" indent="-514350">
              <a:buFont typeface="+mj-lt"/>
              <a:buAutoNum type="romanUcPeriod"/>
            </a:pPr>
            <a:r>
              <a:rPr lang="zh-CN" altLang="en-US" sz="2000" dirty="0"/>
              <a:t>撰写立项报告</a:t>
            </a:r>
            <a:endParaRPr lang="zh-CN" altLang="zh-CN" sz="2000" dirty="0"/>
          </a:p>
          <a:p>
            <a:pPr defTabSz="1219170">
              <a:defRPr/>
            </a:pPr>
            <a:endParaRPr lang="en-US" altLang="zh-CN" sz="2000" b="1" kern="0" dirty="0">
              <a:ea typeface="微软雅黑" charset="0"/>
            </a:endParaRPr>
          </a:p>
        </p:txBody>
      </p:sp>
      <p:sp>
        <p:nvSpPr>
          <p:cNvPr id="55" name="Freeform 7"/>
          <p:cNvSpPr>
            <a:spLocks noEditPoints="1"/>
          </p:cNvSpPr>
          <p:nvPr/>
        </p:nvSpPr>
        <p:spPr bwMode="auto">
          <a:xfrm>
            <a:off x="1869911" y="1625600"/>
            <a:ext cx="545044" cy="397456"/>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4077" y="590156"/>
            <a:ext cx="4052821" cy="5300692"/>
          </a:xfrm>
          <a:prstGeom prst="rect">
            <a:avLst/>
          </a:prstGeom>
        </p:spPr>
      </p:pic>
      <p:sp>
        <p:nvSpPr>
          <p:cNvPr id="9" name="文本占位符 1"/>
          <p:cNvSpPr txBox="1">
            <a:spLocks/>
          </p:cNvSpPr>
          <p:nvPr/>
        </p:nvSpPr>
        <p:spPr>
          <a:xfrm>
            <a:off x="1433694" y="410633"/>
            <a:ext cx="5302783"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chemeClr val="tx1"/>
                </a:solidFill>
              </a:rPr>
              <a:t>02</a:t>
            </a:r>
            <a:r>
              <a:rPr kumimoji="1" lang="zh-CN" altLang="en-US" dirty="0">
                <a:solidFill>
                  <a:schemeClr val="tx1"/>
                </a:solidFill>
              </a:rPr>
              <a:t> </a:t>
            </a:r>
            <a:r>
              <a:rPr lang="zh-CN" altLang="en-US" dirty="0">
                <a:solidFill>
                  <a:schemeClr val="tx1"/>
                </a:solidFill>
              </a:rPr>
              <a:t>已进行的</a:t>
            </a:r>
            <a:r>
              <a:rPr lang="zh-CN" altLang="zh-CN" dirty="0">
                <a:solidFill>
                  <a:schemeClr val="tx1"/>
                </a:solidFill>
              </a:rPr>
              <a:t>内容</a:t>
            </a:r>
            <a:endParaRPr kumimoji="1" lang="zh-CN" altLang="en-US" dirty="0">
              <a:solidFill>
                <a:schemeClr val="tx1"/>
              </a:solidFill>
            </a:endParaRPr>
          </a:p>
        </p:txBody>
      </p:sp>
      <p:sp>
        <p:nvSpPr>
          <p:cNvPr id="4" name="文本框 3"/>
          <p:cNvSpPr txBox="1"/>
          <p:nvPr/>
        </p:nvSpPr>
        <p:spPr>
          <a:xfrm>
            <a:off x="7710240" y="6070371"/>
            <a:ext cx="1800493" cy="369332"/>
          </a:xfrm>
          <a:prstGeom prst="rect">
            <a:avLst/>
          </a:prstGeom>
          <a:noFill/>
        </p:spPr>
        <p:txBody>
          <a:bodyPr wrap="none" rtlCol="0">
            <a:spAutoFit/>
          </a:bodyPr>
          <a:lstStyle/>
          <a:p>
            <a:r>
              <a:rPr lang="zh-CN" altLang="en-US" dirty="0"/>
              <a:t>图</a:t>
            </a:r>
            <a:r>
              <a:rPr lang="en-US" altLang="zh-CN" dirty="0"/>
              <a:t>2-1  </a:t>
            </a:r>
            <a:r>
              <a:rPr lang="zh-CN" altLang="en-US" dirty="0"/>
              <a:t>立项报告</a:t>
            </a:r>
          </a:p>
        </p:txBody>
      </p:sp>
    </p:spTree>
    <p:extLst>
      <p:ext uri="{BB962C8B-B14F-4D97-AF65-F5344CB8AC3E}">
        <p14:creationId xmlns:p14="http://schemas.microsoft.com/office/powerpoint/2010/main" val="736581905"/>
      </p:ext>
    </p:extLst>
  </p:cSld>
  <p:clrMapOvr>
    <a:masterClrMapping/>
  </p:clrMapOvr>
  <p:transition spd="slow" advTm="18313">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pic>
        <p:nvPicPr>
          <p:cNvPr id="35" name="Picture 1"/>
          <p:cNvPicPr>
            <a:picLocks noChangeAspect="1"/>
          </p:cNvPicPr>
          <p:nvPr/>
        </p:nvPicPr>
        <p:blipFill>
          <a:blip r:embed="rId3"/>
          <a:stretch>
            <a:fillRect/>
          </a:stretch>
        </p:blipFill>
        <p:spPr>
          <a:xfrm>
            <a:off x="0" y="0"/>
            <a:ext cx="12192000" cy="6858000"/>
          </a:xfrm>
          <a:prstGeom prst="rect">
            <a:avLst/>
          </a:prstGeom>
        </p:spPr>
      </p:pic>
      <p:sp>
        <p:nvSpPr>
          <p:cNvPr id="36" name="文本占位符 1"/>
          <p:cNvSpPr txBox="1">
            <a:spLocks/>
          </p:cNvSpPr>
          <p:nvPr/>
        </p:nvSpPr>
        <p:spPr>
          <a:xfrm>
            <a:off x="1433694" y="410633"/>
            <a:ext cx="5302783"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a:solidFill>
                  <a:schemeClr val="tx1"/>
                </a:solidFill>
              </a:rPr>
              <a:t>02</a:t>
            </a:r>
            <a:r>
              <a:rPr kumimoji="1" lang="zh-CN" altLang="en-US">
                <a:solidFill>
                  <a:schemeClr val="tx1"/>
                </a:solidFill>
              </a:rPr>
              <a:t> </a:t>
            </a:r>
            <a:r>
              <a:rPr lang="zh-CN" altLang="en-US">
                <a:solidFill>
                  <a:schemeClr val="tx1"/>
                </a:solidFill>
              </a:rPr>
              <a:t>已进行的</a:t>
            </a:r>
            <a:r>
              <a:rPr lang="zh-CN" altLang="zh-CN">
                <a:solidFill>
                  <a:schemeClr val="tx1"/>
                </a:solidFill>
              </a:rPr>
              <a:t>内容</a:t>
            </a:r>
            <a:endParaRPr kumimoji="1" lang="zh-CN" altLang="en-US" dirty="0">
              <a:solidFill>
                <a:schemeClr val="tx1"/>
              </a:solidFill>
            </a:endParaRPr>
          </a:p>
        </p:txBody>
      </p:sp>
      <p:sp>
        <p:nvSpPr>
          <p:cNvPr id="37" name="文本框 36"/>
          <p:cNvSpPr txBox="1"/>
          <p:nvPr/>
        </p:nvSpPr>
        <p:spPr>
          <a:xfrm>
            <a:off x="3727933" y="1212285"/>
            <a:ext cx="4493538" cy="830997"/>
          </a:xfrm>
          <a:prstGeom prst="rect">
            <a:avLst/>
          </a:prstGeom>
          <a:noFill/>
        </p:spPr>
        <p:txBody>
          <a:bodyPr wrap="none" rtlCol="0">
            <a:spAutoFit/>
          </a:bodyPr>
          <a:lstStyle/>
          <a:p>
            <a:pPr algn="ctr"/>
            <a:r>
              <a:rPr kumimoji="1" lang="zh-CN" altLang="en-US" sz="4800" b="1" dirty="0">
                <a:latin typeface="Microsoft YaHei" charset="0"/>
                <a:ea typeface="Microsoft YaHei" charset="0"/>
                <a:cs typeface="Microsoft YaHei" charset="0"/>
              </a:rPr>
              <a:t>我们遇到的问题</a:t>
            </a:r>
          </a:p>
        </p:txBody>
      </p:sp>
      <p:sp>
        <p:nvSpPr>
          <p:cNvPr id="39" name="文本框 38"/>
          <p:cNvSpPr txBox="1"/>
          <p:nvPr/>
        </p:nvSpPr>
        <p:spPr>
          <a:xfrm>
            <a:off x="2372239" y="2593900"/>
            <a:ext cx="1777567" cy="707886"/>
          </a:xfrm>
          <a:prstGeom prst="rect">
            <a:avLst/>
          </a:prstGeom>
          <a:noFill/>
        </p:spPr>
        <p:txBody>
          <a:bodyPr wrap="square" rtlCol="0">
            <a:spAutoFit/>
          </a:bodyPr>
          <a:lstStyle/>
          <a:p>
            <a:pPr algn="ctr"/>
            <a:r>
              <a:rPr kumimoji="1" lang="zh-CN" altLang="en-US" sz="4000" b="1" dirty="0">
                <a:solidFill>
                  <a:srgbClr val="E73A1C"/>
                </a:solidFill>
                <a:latin typeface="Microsoft YaHei" charset="0"/>
                <a:ea typeface="Microsoft YaHei" charset="0"/>
                <a:cs typeface="Microsoft YaHei" charset="0"/>
              </a:rPr>
              <a:t>？</a:t>
            </a:r>
          </a:p>
        </p:txBody>
      </p:sp>
      <p:sp>
        <p:nvSpPr>
          <p:cNvPr id="40" name="文本框 39"/>
          <p:cNvSpPr txBox="1"/>
          <p:nvPr/>
        </p:nvSpPr>
        <p:spPr>
          <a:xfrm>
            <a:off x="3639611" y="2686233"/>
            <a:ext cx="4852611" cy="523220"/>
          </a:xfrm>
          <a:prstGeom prst="rect">
            <a:avLst/>
          </a:prstGeom>
          <a:noFill/>
        </p:spPr>
        <p:txBody>
          <a:bodyPr wrap="none" rtlCol="0">
            <a:spAutoFit/>
          </a:bodyPr>
          <a:lstStyle/>
          <a:p>
            <a:pPr algn="ctr"/>
            <a:r>
              <a:rPr kumimoji="1" lang="zh-CN" altLang="en-US" sz="2800" b="1" dirty="0">
                <a:latin typeface="Microsoft YaHei" charset="0"/>
                <a:ea typeface="Microsoft YaHei" charset="0"/>
                <a:cs typeface="Microsoft YaHei" charset="0"/>
              </a:rPr>
              <a:t>一、我们需要多大功率的电机</a:t>
            </a:r>
          </a:p>
        </p:txBody>
      </p:sp>
      <p:sp>
        <p:nvSpPr>
          <p:cNvPr id="41" name="文本框 40"/>
          <p:cNvSpPr txBox="1"/>
          <p:nvPr/>
        </p:nvSpPr>
        <p:spPr>
          <a:xfrm>
            <a:off x="2372238" y="3353957"/>
            <a:ext cx="1777567" cy="707886"/>
          </a:xfrm>
          <a:prstGeom prst="rect">
            <a:avLst/>
          </a:prstGeom>
          <a:noFill/>
        </p:spPr>
        <p:txBody>
          <a:bodyPr wrap="square" rtlCol="0">
            <a:spAutoFit/>
          </a:bodyPr>
          <a:lstStyle/>
          <a:p>
            <a:pPr algn="ctr"/>
            <a:r>
              <a:rPr kumimoji="1" lang="zh-CN" altLang="en-US" sz="4000" b="1" dirty="0">
                <a:solidFill>
                  <a:srgbClr val="E73A1C"/>
                </a:solidFill>
                <a:latin typeface="Microsoft YaHei" charset="0"/>
                <a:ea typeface="Microsoft YaHei" charset="0"/>
                <a:cs typeface="Microsoft YaHei" charset="0"/>
              </a:rPr>
              <a:t>？</a:t>
            </a:r>
          </a:p>
        </p:txBody>
      </p:sp>
      <p:sp>
        <p:nvSpPr>
          <p:cNvPr id="42" name="文本框 41"/>
          <p:cNvSpPr txBox="1"/>
          <p:nvPr/>
        </p:nvSpPr>
        <p:spPr>
          <a:xfrm>
            <a:off x="3639611" y="3342914"/>
            <a:ext cx="4852611" cy="523220"/>
          </a:xfrm>
          <a:prstGeom prst="rect">
            <a:avLst/>
          </a:prstGeom>
          <a:noFill/>
        </p:spPr>
        <p:txBody>
          <a:bodyPr wrap="none" rtlCol="0">
            <a:spAutoFit/>
          </a:bodyPr>
          <a:lstStyle/>
          <a:p>
            <a:pPr algn="ctr"/>
            <a:r>
              <a:rPr kumimoji="1" lang="zh-CN" altLang="en-US" sz="2800" b="1" dirty="0">
                <a:latin typeface="Microsoft YaHei" charset="0"/>
                <a:ea typeface="Microsoft YaHei" charset="0"/>
                <a:cs typeface="Microsoft YaHei" charset="0"/>
              </a:rPr>
              <a:t>二、我们需要什么型号的电池</a:t>
            </a:r>
          </a:p>
        </p:txBody>
      </p:sp>
      <p:sp>
        <p:nvSpPr>
          <p:cNvPr id="44" name="文本框 43"/>
          <p:cNvSpPr txBox="1"/>
          <p:nvPr/>
        </p:nvSpPr>
        <p:spPr>
          <a:xfrm>
            <a:off x="2372237" y="3877073"/>
            <a:ext cx="1777567" cy="707886"/>
          </a:xfrm>
          <a:prstGeom prst="rect">
            <a:avLst/>
          </a:prstGeom>
          <a:noFill/>
        </p:spPr>
        <p:txBody>
          <a:bodyPr wrap="square" rtlCol="0">
            <a:spAutoFit/>
          </a:bodyPr>
          <a:lstStyle/>
          <a:p>
            <a:pPr algn="ctr"/>
            <a:r>
              <a:rPr kumimoji="1" lang="zh-CN" altLang="en-US" sz="4000" b="1" dirty="0">
                <a:solidFill>
                  <a:srgbClr val="E73A1C"/>
                </a:solidFill>
                <a:latin typeface="Microsoft YaHei" charset="0"/>
                <a:ea typeface="Microsoft YaHei" charset="0"/>
                <a:cs typeface="Microsoft YaHei" charset="0"/>
              </a:rPr>
              <a:t>？</a:t>
            </a:r>
          </a:p>
        </p:txBody>
      </p:sp>
      <p:sp>
        <p:nvSpPr>
          <p:cNvPr id="45" name="文本框 44"/>
          <p:cNvSpPr txBox="1"/>
          <p:nvPr/>
        </p:nvSpPr>
        <p:spPr>
          <a:xfrm>
            <a:off x="3667911" y="3949790"/>
            <a:ext cx="6288902" cy="523220"/>
          </a:xfrm>
          <a:prstGeom prst="rect">
            <a:avLst/>
          </a:prstGeom>
          <a:noFill/>
        </p:spPr>
        <p:txBody>
          <a:bodyPr wrap="none" rtlCol="0">
            <a:spAutoFit/>
          </a:bodyPr>
          <a:lstStyle/>
          <a:p>
            <a:pPr algn="ctr"/>
            <a:r>
              <a:rPr kumimoji="1" lang="zh-CN" altLang="en-US" sz="2800" b="1" dirty="0">
                <a:latin typeface="Microsoft YaHei" charset="0"/>
                <a:ea typeface="Microsoft YaHei" charset="0"/>
                <a:cs typeface="Microsoft YaHei" charset="0"/>
              </a:rPr>
              <a:t>三、我们需要的驱动电机数和驱动形式</a:t>
            </a:r>
          </a:p>
        </p:txBody>
      </p:sp>
      <p:sp>
        <p:nvSpPr>
          <p:cNvPr id="46" name="文本框 45"/>
          <p:cNvSpPr txBox="1"/>
          <p:nvPr/>
        </p:nvSpPr>
        <p:spPr>
          <a:xfrm>
            <a:off x="2372239" y="4448237"/>
            <a:ext cx="1777567" cy="707886"/>
          </a:xfrm>
          <a:prstGeom prst="rect">
            <a:avLst/>
          </a:prstGeom>
          <a:noFill/>
        </p:spPr>
        <p:txBody>
          <a:bodyPr wrap="square" rtlCol="0">
            <a:spAutoFit/>
          </a:bodyPr>
          <a:lstStyle/>
          <a:p>
            <a:pPr algn="ctr"/>
            <a:r>
              <a:rPr kumimoji="1" lang="zh-CN" altLang="en-US" sz="4000" b="1" dirty="0">
                <a:solidFill>
                  <a:srgbClr val="E73A1C"/>
                </a:solidFill>
                <a:latin typeface="Microsoft YaHei" charset="0"/>
                <a:ea typeface="Microsoft YaHei" charset="0"/>
                <a:cs typeface="Microsoft YaHei" charset="0"/>
              </a:rPr>
              <a:t>？</a:t>
            </a:r>
          </a:p>
        </p:txBody>
      </p:sp>
      <p:sp>
        <p:nvSpPr>
          <p:cNvPr id="47" name="文本框 46"/>
          <p:cNvSpPr txBox="1"/>
          <p:nvPr/>
        </p:nvSpPr>
        <p:spPr>
          <a:xfrm>
            <a:off x="3639613" y="4533001"/>
            <a:ext cx="6288902" cy="523220"/>
          </a:xfrm>
          <a:prstGeom prst="rect">
            <a:avLst/>
          </a:prstGeom>
          <a:noFill/>
        </p:spPr>
        <p:txBody>
          <a:bodyPr wrap="none" rtlCol="0">
            <a:spAutoFit/>
          </a:bodyPr>
          <a:lstStyle/>
          <a:p>
            <a:pPr algn="ctr"/>
            <a:r>
              <a:rPr kumimoji="1" lang="zh-CN" altLang="en-US" sz="2800" b="1" dirty="0">
                <a:latin typeface="Microsoft YaHei" charset="0"/>
                <a:ea typeface="Microsoft YaHei" charset="0"/>
                <a:cs typeface="Microsoft YaHei" charset="0"/>
              </a:rPr>
              <a:t>四、如何使电池提供足够的电压、电流</a:t>
            </a:r>
          </a:p>
        </p:txBody>
      </p:sp>
      <p:sp>
        <p:nvSpPr>
          <p:cNvPr id="48" name="文本框 47"/>
          <p:cNvSpPr txBox="1"/>
          <p:nvPr/>
        </p:nvSpPr>
        <p:spPr>
          <a:xfrm>
            <a:off x="2372239" y="5009360"/>
            <a:ext cx="1777567" cy="707886"/>
          </a:xfrm>
          <a:prstGeom prst="rect">
            <a:avLst/>
          </a:prstGeom>
          <a:noFill/>
        </p:spPr>
        <p:txBody>
          <a:bodyPr wrap="square" rtlCol="0">
            <a:spAutoFit/>
          </a:bodyPr>
          <a:lstStyle/>
          <a:p>
            <a:pPr algn="ctr"/>
            <a:r>
              <a:rPr kumimoji="1" lang="zh-CN" altLang="en-US" sz="4000" b="1" dirty="0">
                <a:solidFill>
                  <a:srgbClr val="E73A1C"/>
                </a:solidFill>
                <a:latin typeface="Microsoft YaHei" charset="0"/>
                <a:ea typeface="Microsoft YaHei" charset="0"/>
                <a:cs typeface="Microsoft YaHei" charset="0"/>
              </a:rPr>
              <a:t>？</a:t>
            </a:r>
          </a:p>
        </p:txBody>
      </p:sp>
      <p:sp>
        <p:nvSpPr>
          <p:cNvPr id="49" name="文本框 48"/>
          <p:cNvSpPr txBox="1"/>
          <p:nvPr/>
        </p:nvSpPr>
        <p:spPr>
          <a:xfrm>
            <a:off x="3709130" y="5056221"/>
            <a:ext cx="4493538" cy="523220"/>
          </a:xfrm>
          <a:prstGeom prst="rect">
            <a:avLst/>
          </a:prstGeom>
          <a:noFill/>
        </p:spPr>
        <p:txBody>
          <a:bodyPr wrap="none" rtlCol="0">
            <a:spAutoFit/>
          </a:bodyPr>
          <a:lstStyle/>
          <a:p>
            <a:pPr algn="ctr"/>
            <a:r>
              <a:rPr kumimoji="1" lang="zh-CN" altLang="en-US" sz="2800" b="1" dirty="0">
                <a:latin typeface="Microsoft YaHei" charset="0"/>
                <a:ea typeface="Microsoft YaHei" charset="0"/>
                <a:cs typeface="Microsoft YaHei" charset="0"/>
              </a:rPr>
              <a:t>五、如何将成本压缩至最低</a:t>
            </a:r>
          </a:p>
        </p:txBody>
      </p:sp>
    </p:spTree>
    <p:custDataLst>
      <p:tags r:id="rId1"/>
    </p:custDataLst>
    <p:extLst>
      <p:ext uri="{BB962C8B-B14F-4D97-AF65-F5344CB8AC3E}">
        <p14:creationId xmlns:p14="http://schemas.microsoft.com/office/powerpoint/2010/main" val="310296224"/>
      </p:ext>
    </p:extLst>
  </p:cSld>
  <p:clrMapOvr>
    <a:masterClrMapping/>
  </p:clrMapOvr>
  <mc:AlternateContent xmlns:mc="http://schemas.openxmlformats.org/markup-compatibility/2006" xmlns:p14="http://schemas.microsoft.com/office/powerpoint/2010/main">
    <mc:Choice Requires="p14">
      <p:transition spd="slow" p14:dur="2000" advTm="22632"/>
    </mc:Choice>
    <mc:Fallback xmlns="">
      <p:transition spd="slow" advTm="226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500"/>
                                        <p:tgtEl>
                                          <p:spTgt spid="4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p:cTn id="19" dur="500" fill="hold"/>
                                        <p:tgtEl>
                                          <p:spTgt spid="41"/>
                                        </p:tgtEl>
                                        <p:attrNameLst>
                                          <p:attrName>ppt_w</p:attrName>
                                        </p:attrNameLst>
                                      </p:cBhvr>
                                      <p:tavLst>
                                        <p:tav tm="0">
                                          <p:val>
                                            <p:fltVal val="0"/>
                                          </p:val>
                                        </p:tav>
                                        <p:tav tm="100000">
                                          <p:val>
                                            <p:strVal val="#ppt_w"/>
                                          </p:val>
                                        </p:tav>
                                      </p:tavLst>
                                    </p:anim>
                                    <p:anim calcmode="lin" valueType="num">
                                      <p:cBhvr>
                                        <p:cTn id="20" dur="500" fill="hold"/>
                                        <p:tgtEl>
                                          <p:spTgt spid="41"/>
                                        </p:tgtEl>
                                        <p:attrNameLst>
                                          <p:attrName>ppt_h</p:attrName>
                                        </p:attrNameLst>
                                      </p:cBhvr>
                                      <p:tavLst>
                                        <p:tav tm="0">
                                          <p:val>
                                            <p:fltVal val="0"/>
                                          </p:val>
                                        </p:tav>
                                        <p:tav tm="100000">
                                          <p:val>
                                            <p:strVal val="#ppt_h"/>
                                          </p:val>
                                        </p:tav>
                                      </p:tavLst>
                                    </p:anim>
                                    <p:animEffect transition="in" filter="fade">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p:cTn id="31" dur="500" fill="hold"/>
                                        <p:tgtEl>
                                          <p:spTgt spid="44"/>
                                        </p:tgtEl>
                                        <p:attrNameLst>
                                          <p:attrName>ppt_w</p:attrName>
                                        </p:attrNameLst>
                                      </p:cBhvr>
                                      <p:tavLst>
                                        <p:tav tm="0">
                                          <p:val>
                                            <p:fltVal val="0"/>
                                          </p:val>
                                        </p:tav>
                                        <p:tav tm="100000">
                                          <p:val>
                                            <p:strVal val="#ppt_w"/>
                                          </p:val>
                                        </p:tav>
                                      </p:tavLst>
                                    </p:anim>
                                    <p:anim calcmode="lin" valueType="num">
                                      <p:cBhvr>
                                        <p:cTn id="32" dur="500" fill="hold"/>
                                        <p:tgtEl>
                                          <p:spTgt spid="44"/>
                                        </p:tgtEl>
                                        <p:attrNameLst>
                                          <p:attrName>ppt_h</p:attrName>
                                        </p:attrNameLst>
                                      </p:cBhvr>
                                      <p:tavLst>
                                        <p:tav tm="0">
                                          <p:val>
                                            <p:fltVal val="0"/>
                                          </p:val>
                                        </p:tav>
                                        <p:tav tm="100000">
                                          <p:val>
                                            <p:strVal val="#ppt_h"/>
                                          </p:val>
                                        </p:tav>
                                      </p:tavLst>
                                    </p:anim>
                                    <p:animEffect transition="in" filter="fade">
                                      <p:cBhvr>
                                        <p:cTn id="33" dur="500"/>
                                        <p:tgtEl>
                                          <p:spTgt spid="4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p:cTn id="43" dur="500" fill="hold"/>
                                        <p:tgtEl>
                                          <p:spTgt spid="46"/>
                                        </p:tgtEl>
                                        <p:attrNameLst>
                                          <p:attrName>ppt_w</p:attrName>
                                        </p:attrNameLst>
                                      </p:cBhvr>
                                      <p:tavLst>
                                        <p:tav tm="0">
                                          <p:val>
                                            <p:fltVal val="0"/>
                                          </p:val>
                                        </p:tav>
                                        <p:tav tm="100000">
                                          <p:val>
                                            <p:strVal val="#ppt_w"/>
                                          </p:val>
                                        </p:tav>
                                      </p:tavLst>
                                    </p:anim>
                                    <p:anim calcmode="lin" valueType="num">
                                      <p:cBhvr>
                                        <p:cTn id="44" dur="500" fill="hold"/>
                                        <p:tgtEl>
                                          <p:spTgt spid="46"/>
                                        </p:tgtEl>
                                        <p:attrNameLst>
                                          <p:attrName>ppt_h</p:attrName>
                                        </p:attrNameLst>
                                      </p:cBhvr>
                                      <p:tavLst>
                                        <p:tav tm="0">
                                          <p:val>
                                            <p:fltVal val="0"/>
                                          </p:val>
                                        </p:tav>
                                        <p:tav tm="100000">
                                          <p:val>
                                            <p:strVal val="#ppt_h"/>
                                          </p:val>
                                        </p:tav>
                                      </p:tavLst>
                                    </p:anim>
                                    <p:animEffect transition="in" filter="fade">
                                      <p:cBhvr>
                                        <p:cTn id="45" dur="500"/>
                                        <p:tgtEl>
                                          <p:spTgt spid="4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48"/>
                                        </p:tgtEl>
                                        <p:attrNameLst>
                                          <p:attrName>style.visibility</p:attrName>
                                        </p:attrNameLst>
                                      </p:cBhvr>
                                      <p:to>
                                        <p:strVal val="visible"/>
                                      </p:to>
                                    </p:set>
                                    <p:anim calcmode="lin" valueType="num">
                                      <p:cBhvr>
                                        <p:cTn id="55" dur="500" fill="hold"/>
                                        <p:tgtEl>
                                          <p:spTgt spid="48"/>
                                        </p:tgtEl>
                                        <p:attrNameLst>
                                          <p:attrName>ppt_w</p:attrName>
                                        </p:attrNameLst>
                                      </p:cBhvr>
                                      <p:tavLst>
                                        <p:tav tm="0">
                                          <p:val>
                                            <p:fltVal val="0"/>
                                          </p:val>
                                        </p:tav>
                                        <p:tav tm="100000">
                                          <p:val>
                                            <p:strVal val="#ppt_w"/>
                                          </p:val>
                                        </p:tav>
                                      </p:tavLst>
                                    </p:anim>
                                    <p:anim calcmode="lin" valueType="num">
                                      <p:cBhvr>
                                        <p:cTn id="56" dur="500" fill="hold"/>
                                        <p:tgtEl>
                                          <p:spTgt spid="48"/>
                                        </p:tgtEl>
                                        <p:attrNameLst>
                                          <p:attrName>ppt_h</p:attrName>
                                        </p:attrNameLst>
                                      </p:cBhvr>
                                      <p:tavLst>
                                        <p:tav tm="0">
                                          <p:val>
                                            <p:fltVal val="0"/>
                                          </p:val>
                                        </p:tav>
                                        <p:tav tm="100000">
                                          <p:val>
                                            <p:strVal val="#ppt_h"/>
                                          </p:val>
                                        </p:tav>
                                      </p:tavLst>
                                    </p:anim>
                                    <p:animEffect transition="in" filter="fade">
                                      <p:cBhvr>
                                        <p:cTn id="57" dur="500"/>
                                        <p:tgtEl>
                                          <p:spTgt spid="4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5" grpId="0"/>
      <p:bldP spid="46" grpId="0"/>
      <p:bldP spid="47" grpId="0"/>
      <p:bldP spid="48" grpId="0"/>
      <p:bldP spid="4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
          <p:cNvPicPr>
            <a:picLocks noChangeAspect="1"/>
          </p:cNvPicPr>
          <p:nvPr/>
        </p:nvPicPr>
        <p:blipFill>
          <a:blip r:embed="rId3"/>
          <a:stretch>
            <a:fillRect/>
          </a:stretch>
        </p:blipFill>
        <p:spPr>
          <a:xfrm>
            <a:off x="0" y="0"/>
            <a:ext cx="12192000" cy="6858000"/>
          </a:xfrm>
          <a:prstGeom prst="rect">
            <a:avLst/>
          </a:prstGeom>
        </p:spPr>
      </p:pic>
      <p:sp>
        <p:nvSpPr>
          <p:cNvPr id="2" name="文本占位符 1"/>
          <p:cNvSpPr>
            <a:spLocks noGrp="1"/>
          </p:cNvSpPr>
          <p:nvPr>
            <p:ph type="body" sz="quarter" idx="10"/>
          </p:nvPr>
        </p:nvSpPr>
        <p:spPr/>
        <p:txBody>
          <a:bodyPr/>
          <a:lstStyle/>
          <a:p>
            <a:r>
              <a:rPr kumimoji="1" lang="en-US" altLang="zh-CN" dirty="0">
                <a:solidFill>
                  <a:schemeClr val="tx1"/>
                </a:solidFill>
              </a:rPr>
              <a:t>02</a:t>
            </a:r>
            <a:r>
              <a:rPr kumimoji="1" lang="zh-CN" altLang="en-US" dirty="0">
                <a:solidFill>
                  <a:schemeClr val="tx1"/>
                </a:solidFill>
              </a:rPr>
              <a:t> </a:t>
            </a:r>
            <a:r>
              <a:rPr lang="zh-CN" altLang="en-US" dirty="0">
                <a:solidFill>
                  <a:schemeClr val="tx1"/>
                </a:solidFill>
              </a:rPr>
              <a:t>解决方案</a:t>
            </a:r>
            <a:endParaRPr kumimoji="1" lang="zh-CN" altLang="en-US" dirty="0">
              <a:solidFill>
                <a:schemeClr val="tx1"/>
              </a:solidFill>
            </a:endParaRPr>
          </a:p>
        </p:txBody>
      </p:sp>
      <p:sp>
        <p:nvSpPr>
          <p:cNvPr id="7" name="菱形 6"/>
          <p:cNvSpPr/>
          <p:nvPr/>
        </p:nvSpPr>
        <p:spPr>
          <a:xfrm>
            <a:off x="3394720" y="719666"/>
            <a:ext cx="5418667" cy="5418667"/>
          </a:xfrm>
          <a:prstGeom prst="diamond">
            <a:avLst/>
          </a:prstGeom>
          <a:solidFill>
            <a:schemeClr val="bg1">
              <a:alpha val="3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grpSp>
        <p:nvGrpSpPr>
          <p:cNvPr id="4" name="组合 3"/>
          <p:cNvGrpSpPr/>
          <p:nvPr/>
        </p:nvGrpSpPr>
        <p:grpSpPr>
          <a:xfrm>
            <a:off x="630842" y="2070806"/>
            <a:ext cx="5594356" cy="2459546"/>
            <a:chOff x="1357356" y="2063645"/>
            <a:chExt cx="5594356" cy="2268267"/>
          </a:xfrm>
        </p:grpSpPr>
        <p:sp>
          <p:nvSpPr>
            <p:cNvPr id="18" name="矩形 17"/>
            <p:cNvSpPr/>
            <p:nvPr/>
          </p:nvSpPr>
          <p:spPr>
            <a:xfrm>
              <a:off x="1357356" y="2063645"/>
              <a:ext cx="5594356" cy="2268267"/>
            </a:xfrm>
            <a:prstGeom prst="rect">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chemeClr val="tx1"/>
                </a:solidFill>
                <a:latin typeface="Adobe 黑体 Std R" panose="020B0400000000000000" pitchFamily="34" charset="-122"/>
                <a:ea typeface="Adobe 黑体 Std R" panose="020B0400000000000000" pitchFamily="34" charset="-122"/>
              </a:endParaRPr>
            </a:p>
            <a:p>
              <a:endParaRPr lang="en-US" altLang="zh-CN" dirty="0">
                <a:solidFill>
                  <a:schemeClr val="tx1"/>
                </a:solidFill>
                <a:latin typeface="Adobe 黑体 Std R" panose="020B0400000000000000" pitchFamily="34" charset="-122"/>
                <a:ea typeface="Adobe 黑体 Std R" panose="020B0400000000000000" pitchFamily="34" charset="-122"/>
              </a:endParaRPr>
            </a:p>
            <a:p>
              <a:r>
                <a:rPr lang="zh-CN" altLang="en-US" dirty="0">
                  <a:solidFill>
                    <a:schemeClr val="tx1"/>
                  </a:solidFill>
                  <a:latin typeface="Adobe 黑体 Std R" panose="020B0400000000000000" pitchFamily="34" charset="-122"/>
                  <a:ea typeface="Adobe 黑体 Std R" panose="020B0400000000000000" pitchFamily="34" charset="-122"/>
                </a:rPr>
                <a:t>确定设计目标：滑板在平路的最大速度，最大爬坡度，在最大爬坡度下的最大速度，最大载重，最大加速度，在最大加速度下能达到的最大速度</a:t>
              </a:r>
              <a:endParaRPr lang="en-US" altLang="zh-CN" dirty="0">
                <a:solidFill>
                  <a:schemeClr val="tx1"/>
                </a:solidFill>
                <a:latin typeface="Adobe 黑体 Std R" panose="020B0400000000000000" pitchFamily="34" charset="-122"/>
                <a:ea typeface="Adobe 黑体 Std R" panose="020B0400000000000000" pitchFamily="34" charset="-122"/>
              </a:endParaRPr>
            </a:p>
            <a:p>
              <a:endParaRPr lang="en-US" altLang="zh-CN" dirty="0">
                <a:solidFill>
                  <a:schemeClr val="tx1"/>
                </a:solidFill>
                <a:latin typeface="Adobe 黑体 Std R" panose="020B0400000000000000" pitchFamily="34" charset="-122"/>
                <a:ea typeface="Adobe 黑体 Std R" panose="020B0400000000000000" pitchFamily="34" charset="-122"/>
              </a:endParaRPr>
            </a:p>
            <a:p>
              <a:r>
                <a:rPr lang="zh-CN" altLang="en-US" dirty="0">
                  <a:solidFill>
                    <a:schemeClr val="tx1"/>
                  </a:solidFill>
                  <a:latin typeface="Adobe 黑体 Std R" panose="020B0400000000000000" pitchFamily="34" charset="-122"/>
                  <a:ea typeface="Adobe 黑体 Std R" panose="020B0400000000000000" pitchFamily="34" charset="-122"/>
                </a:rPr>
                <a:t>实验：通过实验测量滑板在水泥路面上的摩擦因数。</a:t>
              </a:r>
              <a:endParaRPr lang="en-US" altLang="zh-CN" dirty="0">
                <a:solidFill>
                  <a:schemeClr val="tx1"/>
                </a:solidFill>
                <a:latin typeface="Adobe 黑体 Std R" panose="020B0400000000000000" pitchFamily="34" charset="-122"/>
                <a:ea typeface="Adobe 黑体 Std R" panose="020B0400000000000000" pitchFamily="34" charset="-122"/>
              </a:endParaRPr>
            </a:p>
            <a:p>
              <a:endParaRPr lang="en-US" altLang="zh-CN" dirty="0">
                <a:solidFill>
                  <a:schemeClr val="tx1"/>
                </a:solidFill>
                <a:latin typeface="Adobe 黑体 Std R" panose="020B0400000000000000" pitchFamily="34" charset="-122"/>
                <a:ea typeface="Adobe 黑体 Std R" panose="020B0400000000000000" pitchFamily="34" charset="-122"/>
              </a:endParaRPr>
            </a:p>
            <a:p>
              <a:r>
                <a:rPr lang="zh-CN" altLang="en-US" dirty="0">
                  <a:solidFill>
                    <a:schemeClr val="tx1"/>
                  </a:solidFill>
                  <a:latin typeface="Adobe 黑体 Std R" panose="020B0400000000000000" pitchFamily="34" charset="-122"/>
                  <a:ea typeface="Adobe 黑体 Std R" panose="020B0400000000000000" pitchFamily="34" charset="-122"/>
                </a:rPr>
                <a:t>理论计算：通过理论计算得出我们所需的最大功率</a:t>
              </a:r>
              <a:endParaRPr lang="en-US" altLang="zh-CN" dirty="0">
                <a:solidFill>
                  <a:schemeClr val="tx1"/>
                </a:solidFill>
                <a:latin typeface="Adobe 黑体 Std R" panose="020B0400000000000000" pitchFamily="34" charset="-122"/>
                <a:ea typeface="Adobe 黑体 Std R" panose="020B0400000000000000" pitchFamily="34" charset="-122"/>
              </a:endParaRPr>
            </a:p>
          </p:txBody>
        </p:sp>
        <p:sp>
          <p:nvSpPr>
            <p:cNvPr id="8" name="矩形 7"/>
            <p:cNvSpPr/>
            <p:nvPr/>
          </p:nvSpPr>
          <p:spPr>
            <a:xfrm>
              <a:off x="1390138" y="2101894"/>
              <a:ext cx="3269061" cy="400110"/>
            </a:xfrm>
            <a:prstGeom prst="rect">
              <a:avLst/>
            </a:prstGeom>
          </p:spPr>
          <p:txBody>
            <a:bodyPr wrap="square">
              <a:spAutoFit/>
            </a:bodyPr>
            <a:lstStyle/>
            <a:p>
              <a:pPr defTabSz="1219170">
                <a:defRPr/>
              </a:pPr>
              <a:r>
                <a:rPr lang="zh-CN" altLang="en-US" sz="2000" b="1" kern="0" dirty="0">
                  <a:ea typeface="微软雅黑" charset="0"/>
                </a:rPr>
                <a:t>功率分析：</a:t>
              </a:r>
              <a:endParaRPr lang="en-US" altLang="zh-CN" sz="2000" b="1" kern="0" dirty="0">
                <a:ea typeface="微软雅黑" charset="0"/>
              </a:endParaRPr>
            </a:p>
          </p:txBody>
        </p:sp>
      </p:gr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4077" y="957452"/>
            <a:ext cx="5106442" cy="468625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8857" y="2070806"/>
            <a:ext cx="5496882" cy="2495487"/>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8857" y="1168438"/>
            <a:ext cx="5683487" cy="4264281"/>
          </a:xfrm>
          <a:prstGeom prst="rect">
            <a:avLst/>
          </a:prstGeom>
        </p:spPr>
      </p:pic>
      <p:sp>
        <p:nvSpPr>
          <p:cNvPr id="10" name="文本框 9"/>
          <p:cNvSpPr txBox="1"/>
          <p:nvPr/>
        </p:nvSpPr>
        <p:spPr>
          <a:xfrm>
            <a:off x="8237051" y="5802348"/>
            <a:ext cx="1800493" cy="369332"/>
          </a:xfrm>
          <a:prstGeom prst="rect">
            <a:avLst/>
          </a:prstGeom>
          <a:noFill/>
        </p:spPr>
        <p:txBody>
          <a:bodyPr wrap="none" rtlCol="0">
            <a:spAutoFit/>
          </a:bodyPr>
          <a:lstStyle/>
          <a:p>
            <a:r>
              <a:rPr lang="zh-CN" altLang="en-US" dirty="0"/>
              <a:t>图</a:t>
            </a:r>
            <a:r>
              <a:rPr lang="en-US" altLang="zh-CN" dirty="0"/>
              <a:t>2-2  </a:t>
            </a:r>
            <a:r>
              <a:rPr lang="zh-CN" altLang="en-US" dirty="0"/>
              <a:t>实验内容</a:t>
            </a:r>
          </a:p>
        </p:txBody>
      </p:sp>
    </p:spTree>
    <p:custDataLst>
      <p:tags r:id="rId1"/>
    </p:custDataLst>
    <p:extLst>
      <p:ext uri="{BB962C8B-B14F-4D97-AF65-F5344CB8AC3E}">
        <p14:creationId xmlns:p14="http://schemas.microsoft.com/office/powerpoint/2010/main" val="1255349946"/>
      </p:ext>
    </p:extLst>
  </p:cSld>
  <p:clrMapOvr>
    <a:masterClrMapping/>
  </p:clrMapOvr>
  <p:transition spd="slow" advTm="2899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xit" presetSubtype="0" fill="hold" nodeType="afterEffect">
                                  <p:stCondLst>
                                    <p:cond delay="100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2500"/>
                            </p:stCondLst>
                            <p:childTnLst>
                              <p:par>
                                <p:cTn id="17" presetID="10" presetClass="exit" presetSubtype="0" fill="hold" nodeType="afterEffect">
                                  <p:stCondLst>
                                    <p:cond delay="500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10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p:cNvPicPr>
          <p:nvPr/>
        </p:nvPicPr>
        <p:blipFill>
          <a:blip r:embed="rId2"/>
          <a:stretch>
            <a:fillRect/>
          </a:stretch>
        </p:blipFill>
        <p:spPr>
          <a:xfrm>
            <a:off x="0" y="0"/>
            <a:ext cx="12192000" cy="6858000"/>
          </a:xfrm>
          <a:prstGeom prst="rect">
            <a:avLst/>
          </a:prstGeom>
        </p:spPr>
      </p:pic>
      <p:sp>
        <p:nvSpPr>
          <p:cNvPr id="2" name="文本占位符 1"/>
          <p:cNvSpPr>
            <a:spLocks noGrp="1"/>
          </p:cNvSpPr>
          <p:nvPr>
            <p:ph type="body" sz="quarter" idx="10"/>
          </p:nvPr>
        </p:nvSpPr>
        <p:spPr/>
        <p:txBody>
          <a:bodyPr/>
          <a:lstStyle/>
          <a:p>
            <a:r>
              <a:rPr kumimoji="1" lang="en-US" altLang="zh-CN" dirty="0">
                <a:solidFill>
                  <a:schemeClr val="tx1"/>
                </a:solidFill>
              </a:rPr>
              <a:t>02</a:t>
            </a:r>
            <a:r>
              <a:rPr kumimoji="1" lang="zh-CN" altLang="en-US" dirty="0">
                <a:solidFill>
                  <a:schemeClr val="tx1"/>
                </a:solidFill>
              </a:rPr>
              <a:t> </a:t>
            </a:r>
            <a:r>
              <a:rPr lang="zh-CN" altLang="en-US" dirty="0">
                <a:solidFill>
                  <a:schemeClr val="tx1"/>
                </a:solidFill>
              </a:rPr>
              <a:t>解决方案</a:t>
            </a:r>
            <a:endParaRPr kumimoji="1" lang="zh-CN" altLang="en-US" dirty="0">
              <a:solidFill>
                <a:schemeClr val="tx1"/>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5407" y="163547"/>
            <a:ext cx="3398815" cy="6530906"/>
          </a:xfrm>
          <a:prstGeom prst="rect">
            <a:avLst/>
          </a:prstGeom>
        </p:spPr>
      </p:pic>
      <p:grpSp>
        <p:nvGrpSpPr>
          <p:cNvPr id="4" name="组合 3"/>
          <p:cNvGrpSpPr/>
          <p:nvPr/>
        </p:nvGrpSpPr>
        <p:grpSpPr>
          <a:xfrm>
            <a:off x="663624" y="1459268"/>
            <a:ext cx="5594356" cy="2459546"/>
            <a:chOff x="1357356" y="2063645"/>
            <a:chExt cx="5594356" cy="2268267"/>
          </a:xfrm>
          <a:solidFill>
            <a:schemeClr val="accent4"/>
          </a:solidFill>
        </p:grpSpPr>
        <p:sp>
          <p:nvSpPr>
            <p:cNvPr id="5" name="矩形 4"/>
            <p:cNvSpPr/>
            <p:nvPr/>
          </p:nvSpPr>
          <p:spPr>
            <a:xfrm>
              <a:off x="1357356" y="2063645"/>
              <a:ext cx="5594356" cy="22682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chemeClr val="tx1"/>
                </a:solidFill>
                <a:latin typeface="Adobe 黑体 Std R" panose="020B0400000000000000" pitchFamily="34" charset="-122"/>
                <a:ea typeface="Adobe 黑体 Std R" panose="020B0400000000000000" pitchFamily="34" charset="-122"/>
              </a:endParaRPr>
            </a:p>
            <a:p>
              <a:r>
                <a:rPr lang="zh-CN" altLang="en-US" dirty="0">
                  <a:solidFill>
                    <a:schemeClr val="tx1"/>
                  </a:solidFill>
                  <a:latin typeface="Adobe 黑体 Std R" panose="020B0400000000000000" pitchFamily="34" charset="-122"/>
                  <a:ea typeface="Adobe 黑体 Std R" panose="020B0400000000000000" pitchFamily="34" charset="-122"/>
                </a:rPr>
                <a:t>确定设计目标：电池能输出的最大功率，电池在最大功率下的续航时间</a:t>
              </a:r>
              <a:endParaRPr lang="en-US" altLang="zh-CN" dirty="0">
                <a:solidFill>
                  <a:schemeClr val="tx1"/>
                </a:solidFill>
                <a:latin typeface="Adobe 黑体 Std R" panose="020B0400000000000000" pitchFamily="34" charset="-122"/>
                <a:ea typeface="Adobe 黑体 Std R" panose="020B0400000000000000" pitchFamily="34" charset="-122"/>
              </a:endParaRPr>
            </a:p>
            <a:p>
              <a:endParaRPr lang="en-US" altLang="zh-CN" dirty="0">
                <a:solidFill>
                  <a:schemeClr val="tx1"/>
                </a:solidFill>
                <a:latin typeface="Adobe 黑体 Std R" panose="020B0400000000000000" pitchFamily="34" charset="-122"/>
                <a:ea typeface="Adobe 黑体 Std R" panose="020B0400000000000000" pitchFamily="34" charset="-122"/>
              </a:endParaRPr>
            </a:p>
            <a:p>
              <a:r>
                <a:rPr lang="zh-CN" altLang="en-US" dirty="0">
                  <a:solidFill>
                    <a:schemeClr val="tx1"/>
                  </a:solidFill>
                  <a:latin typeface="Adobe 黑体 Std R" panose="020B0400000000000000" pitchFamily="34" charset="-122"/>
                  <a:ea typeface="Adobe 黑体 Std R" panose="020B0400000000000000" pitchFamily="34" charset="-122"/>
                </a:rPr>
                <a:t>网上搜索：上淘宝网搜索相关产品并进行比对</a:t>
              </a:r>
              <a:endParaRPr lang="en-US" altLang="zh-CN" dirty="0">
                <a:solidFill>
                  <a:schemeClr val="tx1"/>
                </a:solidFill>
                <a:latin typeface="Adobe 黑体 Std R" panose="020B0400000000000000" pitchFamily="34" charset="-122"/>
                <a:ea typeface="Adobe 黑体 Std R" panose="020B0400000000000000" pitchFamily="34" charset="-122"/>
              </a:endParaRPr>
            </a:p>
          </p:txBody>
        </p:sp>
        <p:sp>
          <p:nvSpPr>
            <p:cNvPr id="6" name="矩形 5"/>
            <p:cNvSpPr/>
            <p:nvPr/>
          </p:nvSpPr>
          <p:spPr>
            <a:xfrm>
              <a:off x="1390138" y="2101894"/>
              <a:ext cx="3269061" cy="368993"/>
            </a:xfrm>
            <a:prstGeom prst="rect">
              <a:avLst/>
            </a:prstGeom>
            <a:grpFill/>
          </p:spPr>
          <p:txBody>
            <a:bodyPr wrap="square">
              <a:spAutoFit/>
            </a:bodyPr>
            <a:lstStyle/>
            <a:p>
              <a:pPr defTabSz="1219170">
                <a:defRPr/>
              </a:pPr>
              <a:r>
                <a:rPr lang="zh-CN" altLang="en-US" sz="2000" b="1" kern="0" dirty="0">
                  <a:ea typeface="微软雅黑" charset="0"/>
                </a:rPr>
                <a:t>电机电池匹配：</a:t>
              </a:r>
              <a:endParaRPr lang="en-US" altLang="zh-CN" sz="2000" b="1" kern="0" dirty="0">
                <a:ea typeface="微软雅黑" charset="0"/>
              </a:endParaRPr>
            </a:p>
          </p:txBody>
        </p:sp>
      </p:grpSp>
      <p:sp>
        <p:nvSpPr>
          <p:cNvPr id="7" name="文本框 6"/>
          <p:cNvSpPr txBox="1"/>
          <p:nvPr/>
        </p:nvSpPr>
        <p:spPr>
          <a:xfrm>
            <a:off x="10293975" y="6344816"/>
            <a:ext cx="1800493" cy="369332"/>
          </a:xfrm>
          <a:prstGeom prst="rect">
            <a:avLst/>
          </a:prstGeom>
          <a:noFill/>
        </p:spPr>
        <p:txBody>
          <a:bodyPr wrap="none" rtlCol="0">
            <a:spAutoFit/>
          </a:bodyPr>
          <a:lstStyle/>
          <a:p>
            <a:r>
              <a:rPr lang="zh-CN" altLang="en-US" dirty="0"/>
              <a:t>图</a:t>
            </a:r>
            <a:r>
              <a:rPr lang="en-US" altLang="zh-CN" dirty="0"/>
              <a:t>2-3  </a:t>
            </a:r>
            <a:r>
              <a:rPr lang="zh-CN" altLang="en-US" dirty="0"/>
              <a:t>匹配过程</a:t>
            </a: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467" y="4029974"/>
            <a:ext cx="4784669" cy="2325478"/>
          </a:xfrm>
          <a:prstGeom prst="rect">
            <a:avLst/>
          </a:prstGeom>
        </p:spPr>
      </p:pic>
      <p:sp>
        <p:nvSpPr>
          <p:cNvPr id="11" name="文本框 10"/>
          <p:cNvSpPr txBox="1"/>
          <p:nvPr/>
        </p:nvSpPr>
        <p:spPr>
          <a:xfrm>
            <a:off x="2560554" y="6356991"/>
            <a:ext cx="1980029" cy="369332"/>
          </a:xfrm>
          <a:prstGeom prst="rect">
            <a:avLst/>
          </a:prstGeom>
          <a:noFill/>
        </p:spPr>
        <p:txBody>
          <a:bodyPr wrap="none" rtlCol="0">
            <a:spAutoFit/>
          </a:bodyPr>
          <a:lstStyle/>
          <a:p>
            <a:r>
              <a:rPr lang="zh-CN" altLang="en-US" dirty="0"/>
              <a:t>图</a:t>
            </a:r>
            <a:r>
              <a:rPr lang="en-US" altLang="zh-CN" dirty="0"/>
              <a:t>2-4  18650</a:t>
            </a:r>
            <a:r>
              <a:rPr lang="zh-CN" altLang="en-US"/>
              <a:t>电池</a:t>
            </a:r>
            <a:endParaRPr lang="zh-CN" altLang="en-US" dirty="0"/>
          </a:p>
        </p:txBody>
      </p:sp>
    </p:spTree>
    <p:extLst>
      <p:ext uri="{BB962C8B-B14F-4D97-AF65-F5344CB8AC3E}">
        <p14:creationId xmlns:p14="http://schemas.microsoft.com/office/powerpoint/2010/main" val="1862895268"/>
      </p:ext>
    </p:extLst>
  </p:cSld>
  <p:clrMapOvr>
    <a:masterClrMapping/>
  </p:clrMapOvr>
  <mc:AlternateContent xmlns:mc="http://schemas.openxmlformats.org/markup-compatibility/2006" xmlns:p14="http://schemas.microsoft.com/office/powerpoint/2010/main">
    <mc:Choice Requires="p14">
      <p:transition spd="slow" p14:dur="2000" advTm="3621"/>
    </mc:Choice>
    <mc:Fallback xmlns="">
      <p:transition spd="slow" advTm="3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p:cNvPicPr>
            <a:picLocks noChangeAspect="1"/>
          </p:cNvPicPr>
          <p:nvPr/>
        </p:nvPicPr>
        <p:blipFill>
          <a:blip r:embed="rId2"/>
          <a:stretch>
            <a:fillRect/>
          </a:stretch>
        </p:blipFill>
        <p:spPr>
          <a:xfrm>
            <a:off x="0" y="0"/>
            <a:ext cx="12192000" cy="6858000"/>
          </a:xfrm>
          <a:prstGeom prst="rect">
            <a:avLst/>
          </a:prstGeom>
        </p:spPr>
      </p:pic>
      <p:sp>
        <p:nvSpPr>
          <p:cNvPr id="2" name="文本占位符 1"/>
          <p:cNvSpPr>
            <a:spLocks noGrp="1"/>
          </p:cNvSpPr>
          <p:nvPr>
            <p:ph type="body" sz="quarter" idx="10"/>
          </p:nvPr>
        </p:nvSpPr>
        <p:spPr/>
        <p:txBody>
          <a:bodyPr/>
          <a:lstStyle/>
          <a:p>
            <a:r>
              <a:rPr kumimoji="1" lang="en-US" altLang="zh-CN" dirty="0">
                <a:solidFill>
                  <a:schemeClr val="tx1"/>
                </a:solidFill>
              </a:rPr>
              <a:t>02</a:t>
            </a:r>
            <a:r>
              <a:rPr kumimoji="1" lang="zh-CN" altLang="en-US" dirty="0">
                <a:solidFill>
                  <a:schemeClr val="tx1"/>
                </a:solidFill>
              </a:rPr>
              <a:t> </a:t>
            </a:r>
            <a:r>
              <a:rPr lang="zh-CN" altLang="en-US" dirty="0">
                <a:solidFill>
                  <a:schemeClr val="tx1"/>
                </a:solidFill>
              </a:rPr>
              <a:t>解决方案</a:t>
            </a:r>
            <a:endParaRPr kumimoji="1" lang="zh-CN" altLang="en-US" dirty="0">
              <a:solidFill>
                <a:schemeClr val="tx1"/>
              </a:solidFill>
            </a:endParaRPr>
          </a:p>
        </p:txBody>
      </p:sp>
      <p:grpSp>
        <p:nvGrpSpPr>
          <p:cNvPr id="3" name="组合 2"/>
          <p:cNvGrpSpPr/>
          <p:nvPr/>
        </p:nvGrpSpPr>
        <p:grpSpPr>
          <a:xfrm>
            <a:off x="308936" y="1423286"/>
            <a:ext cx="4987638" cy="1556314"/>
            <a:chOff x="1009887" y="1318031"/>
            <a:chExt cx="5594356" cy="1613307"/>
          </a:xfrm>
          <a:solidFill>
            <a:schemeClr val="accent4"/>
          </a:solidFill>
        </p:grpSpPr>
        <p:sp>
          <p:nvSpPr>
            <p:cNvPr id="4" name="矩形 3"/>
            <p:cNvSpPr/>
            <p:nvPr/>
          </p:nvSpPr>
          <p:spPr>
            <a:xfrm>
              <a:off x="1009887" y="1318031"/>
              <a:ext cx="5594356" cy="16133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chemeClr val="tx1"/>
                </a:solidFill>
                <a:latin typeface="Adobe 黑体 Std R" panose="020B0400000000000000" pitchFamily="34" charset="-122"/>
                <a:ea typeface="Adobe 黑体 Std R" panose="020B0400000000000000" pitchFamily="34" charset="-122"/>
              </a:endParaRPr>
            </a:p>
            <a:p>
              <a:r>
                <a:rPr lang="zh-CN" altLang="en-US" dirty="0">
                  <a:solidFill>
                    <a:schemeClr val="tx1"/>
                  </a:solidFill>
                  <a:latin typeface="Adobe 黑体 Std R" panose="020B0400000000000000" pitchFamily="34" charset="-122"/>
                  <a:ea typeface="Adobe 黑体 Std R" panose="020B0400000000000000" pitchFamily="34" charset="-122"/>
                </a:rPr>
                <a:t>小组讨论好采购清单后，在淘宝网上进行采购</a:t>
              </a:r>
              <a:endParaRPr lang="en-US" altLang="zh-CN" dirty="0">
                <a:solidFill>
                  <a:schemeClr val="tx1"/>
                </a:solidFill>
                <a:latin typeface="Adobe 黑体 Std R" panose="020B0400000000000000" pitchFamily="34" charset="-122"/>
                <a:ea typeface="Adobe 黑体 Std R" panose="020B0400000000000000" pitchFamily="34" charset="-122"/>
              </a:endParaRPr>
            </a:p>
          </p:txBody>
        </p:sp>
        <p:sp>
          <p:nvSpPr>
            <p:cNvPr id="5" name="矩形 4"/>
            <p:cNvSpPr/>
            <p:nvPr/>
          </p:nvSpPr>
          <p:spPr>
            <a:xfrm>
              <a:off x="1245596" y="1523352"/>
              <a:ext cx="3269061" cy="368993"/>
            </a:xfrm>
            <a:prstGeom prst="rect">
              <a:avLst/>
            </a:prstGeom>
            <a:grpFill/>
          </p:spPr>
          <p:txBody>
            <a:bodyPr wrap="square">
              <a:spAutoFit/>
            </a:bodyPr>
            <a:lstStyle/>
            <a:p>
              <a:pPr defTabSz="1219170">
                <a:defRPr/>
              </a:pPr>
              <a:r>
                <a:rPr lang="zh-CN" altLang="en-US" sz="2000" b="1" kern="0" dirty="0">
                  <a:ea typeface="微软雅黑" charset="0"/>
                </a:rPr>
                <a:t>采购：</a:t>
              </a:r>
              <a:endParaRPr lang="en-US" altLang="zh-CN" sz="2000" b="1" kern="0" dirty="0">
                <a:ea typeface="微软雅黑" charset="0"/>
              </a:endParaRPr>
            </a:p>
          </p:txBody>
        </p:sp>
      </p:gr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36" y="3517385"/>
            <a:ext cx="7352384" cy="1057206"/>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937" y="4934376"/>
            <a:ext cx="7352384" cy="1165961"/>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6697" y="509070"/>
            <a:ext cx="6138263" cy="5097002"/>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7651" y="3473405"/>
            <a:ext cx="8047417" cy="2202371"/>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9122" y="651122"/>
            <a:ext cx="6722878" cy="4812898"/>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8974" y="651122"/>
            <a:ext cx="6459558" cy="4880688"/>
          </a:xfrm>
          <a:prstGeom prst="rect">
            <a:avLst/>
          </a:prstGeom>
        </p:spPr>
      </p:pic>
      <p:pic>
        <p:nvPicPr>
          <p:cNvPr id="13" name="图片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3250" y="596882"/>
            <a:ext cx="6577682" cy="4903924"/>
          </a:xfrm>
          <a:prstGeom prst="rect">
            <a:avLst/>
          </a:prstGeom>
        </p:spPr>
      </p:pic>
      <p:pic>
        <p:nvPicPr>
          <p:cNvPr id="14" name="图片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5362" y="4240543"/>
            <a:ext cx="8123624" cy="1074513"/>
          </a:xfrm>
          <a:prstGeom prst="rect">
            <a:avLst/>
          </a:prstGeom>
        </p:spPr>
      </p:pic>
      <p:pic>
        <p:nvPicPr>
          <p:cNvPr id="15" name="图片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0003" y="3423258"/>
            <a:ext cx="8176969" cy="2629128"/>
          </a:xfrm>
          <a:prstGeom prst="rect">
            <a:avLst/>
          </a:prstGeom>
        </p:spPr>
      </p:pic>
      <p:pic>
        <p:nvPicPr>
          <p:cNvPr id="16" name="图片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4907" y="4304904"/>
            <a:ext cx="8070279" cy="1097375"/>
          </a:xfrm>
          <a:prstGeom prst="rect">
            <a:avLst/>
          </a:prstGeom>
        </p:spPr>
      </p:pic>
      <p:sp>
        <p:nvSpPr>
          <p:cNvPr id="7" name="文本框 6"/>
          <p:cNvSpPr txBox="1"/>
          <p:nvPr/>
        </p:nvSpPr>
        <p:spPr>
          <a:xfrm>
            <a:off x="5296574" y="6245638"/>
            <a:ext cx="1800493" cy="369332"/>
          </a:xfrm>
          <a:prstGeom prst="rect">
            <a:avLst/>
          </a:prstGeom>
          <a:noFill/>
        </p:spPr>
        <p:txBody>
          <a:bodyPr wrap="none" rtlCol="0">
            <a:spAutoFit/>
          </a:bodyPr>
          <a:lstStyle/>
          <a:p>
            <a:r>
              <a:rPr lang="zh-CN" altLang="en-US" dirty="0"/>
              <a:t>图</a:t>
            </a:r>
            <a:r>
              <a:rPr lang="en-US" altLang="zh-CN" dirty="0"/>
              <a:t>2-5  </a:t>
            </a:r>
            <a:r>
              <a:rPr lang="zh-CN" altLang="en-US" dirty="0"/>
              <a:t>采购清单</a:t>
            </a:r>
          </a:p>
        </p:txBody>
      </p:sp>
    </p:spTree>
    <p:extLst>
      <p:ext uri="{BB962C8B-B14F-4D97-AF65-F5344CB8AC3E}">
        <p14:creationId xmlns:p14="http://schemas.microsoft.com/office/powerpoint/2010/main" val="3424072925"/>
      </p:ext>
    </p:extLst>
  </p:cSld>
  <p:clrMapOvr>
    <a:masterClrMapping/>
  </p:clrMapOvr>
  <mc:AlternateContent xmlns:mc="http://schemas.openxmlformats.org/markup-compatibility/2006" xmlns:p14="http://schemas.microsoft.com/office/powerpoint/2010/main">
    <mc:Choice Requires="p14">
      <p:transition spd="slow" p14:dur="2000" advTm="6717"/>
    </mc:Choice>
    <mc:Fallback xmlns="">
      <p:transition spd="slow" advTm="6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p:cNvPicPr>
            <a:picLocks noChangeAspect="1"/>
          </p:cNvPicPr>
          <p:nvPr/>
        </p:nvPicPr>
        <p:blipFill>
          <a:blip r:embed="rId2"/>
          <a:stretch>
            <a:fillRect/>
          </a:stretch>
        </p:blipFill>
        <p:spPr>
          <a:xfrm>
            <a:off x="0" y="0"/>
            <a:ext cx="12192000" cy="6858000"/>
          </a:xfrm>
          <a:prstGeom prst="rect">
            <a:avLst/>
          </a:prstGeom>
        </p:spPr>
      </p:pic>
      <p:sp>
        <p:nvSpPr>
          <p:cNvPr id="2" name="文本占位符 1"/>
          <p:cNvSpPr>
            <a:spLocks noGrp="1"/>
          </p:cNvSpPr>
          <p:nvPr>
            <p:ph type="body" sz="quarter" idx="10"/>
          </p:nvPr>
        </p:nvSpPr>
        <p:spPr/>
        <p:txBody>
          <a:bodyPr/>
          <a:lstStyle/>
          <a:p>
            <a:r>
              <a:rPr kumimoji="1" lang="en-US" altLang="zh-CN" dirty="0">
                <a:solidFill>
                  <a:schemeClr val="tx1"/>
                </a:solidFill>
              </a:rPr>
              <a:t>02</a:t>
            </a:r>
            <a:r>
              <a:rPr kumimoji="1" lang="zh-CN" altLang="en-US" dirty="0">
                <a:solidFill>
                  <a:schemeClr val="tx1"/>
                </a:solidFill>
              </a:rPr>
              <a:t> </a:t>
            </a:r>
            <a:r>
              <a:rPr lang="zh-CN" altLang="en-US" dirty="0">
                <a:solidFill>
                  <a:schemeClr val="tx1"/>
                </a:solidFill>
              </a:rPr>
              <a:t>解决方案</a:t>
            </a:r>
            <a:endParaRPr kumimoji="1" lang="zh-CN" altLang="en-US" dirty="0">
              <a:solidFill>
                <a:schemeClr val="tx1"/>
              </a:solidFill>
            </a:endParaRPr>
          </a:p>
        </p:txBody>
      </p:sp>
      <p:grpSp>
        <p:nvGrpSpPr>
          <p:cNvPr id="4" name="组合 3"/>
          <p:cNvGrpSpPr/>
          <p:nvPr/>
        </p:nvGrpSpPr>
        <p:grpSpPr>
          <a:xfrm>
            <a:off x="308936" y="1423286"/>
            <a:ext cx="4987638" cy="1556314"/>
            <a:chOff x="1009887" y="1318031"/>
            <a:chExt cx="5594356" cy="1613307"/>
          </a:xfrm>
          <a:solidFill>
            <a:schemeClr val="accent4"/>
          </a:solidFill>
        </p:grpSpPr>
        <p:sp>
          <p:nvSpPr>
            <p:cNvPr id="5" name="矩形 4"/>
            <p:cNvSpPr/>
            <p:nvPr/>
          </p:nvSpPr>
          <p:spPr>
            <a:xfrm>
              <a:off x="1009887" y="1318031"/>
              <a:ext cx="5594356" cy="16133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chemeClr val="tx1"/>
                </a:solidFill>
                <a:latin typeface="Adobe 黑体 Std R" panose="020B0400000000000000" pitchFamily="34" charset="-122"/>
                <a:ea typeface="Adobe 黑体 Std R" panose="020B0400000000000000" pitchFamily="34" charset="-122"/>
              </a:endParaRPr>
            </a:p>
            <a:p>
              <a:r>
                <a:rPr lang="zh-CN" altLang="en-US" dirty="0">
                  <a:solidFill>
                    <a:schemeClr val="tx1"/>
                  </a:solidFill>
                  <a:latin typeface="Adobe 黑体 Std R" panose="020B0400000000000000" pitchFamily="34" charset="-122"/>
                  <a:ea typeface="Adobe 黑体 Std R" panose="020B0400000000000000" pitchFamily="34" charset="-122"/>
                </a:rPr>
                <a:t>使用电烙铁对</a:t>
              </a:r>
              <a:r>
                <a:rPr lang="en-US" altLang="zh-CN" dirty="0">
                  <a:solidFill>
                    <a:schemeClr val="tx1"/>
                  </a:solidFill>
                  <a:latin typeface="Adobe 黑体 Std R" panose="020B0400000000000000" pitchFamily="34" charset="-122"/>
                  <a:ea typeface="Adobe 黑体 Std R" panose="020B0400000000000000" pitchFamily="34" charset="-122"/>
                </a:rPr>
                <a:t>18650</a:t>
              </a:r>
              <a:r>
                <a:rPr lang="zh-CN" altLang="en-US" dirty="0">
                  <a:solidFill>
                    <a:schemeClr val="tx1"/>
                  </a:solidFill>
                  <a:latin typeface="Adobe 黑体 Std R" panose="020B0400000000000000" pitchFamily="34" charset="-122"/>
                  <a:ea typeface="Adobe 黑体 Std R" panose="020B0400000000000000" pitchFamily="34" charset="-122"/>
                </a:rPr>
                <a:t>锂电池进行</a:t>
              </a:r>
              <a:r>
                <a:rPr lang="en-US" altLang="zh-CN" dirty="0">
                  <a:solidFill>
                    <a:schemeClr val="tx1"/>
                  </a:solidFill>
                  <a:latin typeface="Adobe 黑体 Std R" panose="020B0400000000000000" pitchFamily="34" charset="-122"/>
                  <a:ea typeface="Adobe 黑体 Std R" panose="020B0400000000000000" pitchFamily="34" charset="-122"/>
                </a:rPr>
                <a:t>6</a:t>
              </a:r>
              <a:r>
                <a:rPr lang="zh-CN" altLang="en-US" dirty="0">
                  <a:solidFill>
                    <a:schemeClr val="tx1"/>
                  </a:solidFill>
                  <a:latin typeface="Adobe 黑体 Std R" panose="020B0400000000000000" pitchFamily="34" charset="-122"/>
                  <a:ea typeface="Adobe 黑体 Std R" panose="020B0400000000000000" pitchFamily="34" charset="-122"/>
                </a:rPr>
                <a:t>串</a:t>
              </a:r>
              <a:r>
                <a:rPr lang="en-US" altLang="zh-CN" dirty="0">
                  <a:solidFill>
                    <a:schemeClr val="tx1"/>
                  </a:solidFill>
                  <a:latin typeface="Adobe 黑体 Std R" panose="020B0400000000000000" pitchFamily="34" charset="-122"/>
                  <a:ea typeface="Adobe 黑体 Std R" panose="020B0400000000000000" pitchFamily="34" charset="-122"/>
                </a:rPr>
                <a:t>4</a:t>
              </a:r>
              <a:r>
                <a:rPr lang="zh-CN" altLang="en-US" dirty="0">
                  <a:solidFill>
                    <a:schemeClr val="tx1"/>
                  </a:solidFill>
                  <a:latin typeface="Adobe 黑体 Std R" panose="020B0400000000000000" pitchFamily="34" charset="-122"/>
                  <a:ea typeface="Adobe 黑体 Std R" panose="020B0400000000000000" pitchFamily="34" charset="-122"/>
                </a:rPr>
                <a:t>并的焊接</a:t>
              </a:r>
              <a:endParaRPr lang="en-US" altLang="zh-CN" dirty="0">
                <a:solidFill>
                  <a:schemeClr val="tx1"/>
                </a:solidFill>
                <a:latin typeface="Adobe 黑体 Std R" panose="020B0400000000000000" pitchFamily="34" charset="-122"/>
                <a:ea typeface="Adobe 黑体 Std R" panose="020B0400000000000000" pitchFamily="34" charset="-122"/>
              </a:endParaRPr>
            </a:p>
          </p:txBody>
        </p:sp>
        <p:sp>
          <p:nvSpPr>
            <p:cNvPr id="6" name="矩形 5"/>
            <p:cNvSpPr/>
            <p:nvPr/>
          </p:nvSpPr>
          <p:spPr>
            <a:xfrm>
              <a:off x="1245596" y="1523352"/>
              <a:ext cx="3269061" cy="414762"/>
            </a:xfrm>
            <a:prstGeom prst="rect">
              <a:avLst/>
            </a:prstGeom>
            <a:grpFill/>
          </p:spPr>
          <p:txBody>
            <a:bodyPr wrap="square">
              <a:spAutoFit/>
            </a:bodyPr>
            <a:lstStyle/>
            <a:p>
              <a:pPr defTabSz="1219170">
                <a:defRPr/>
              </a:pPr>
              <a:r>
                <a:rPr lang="zh-CN" altLang="en-US" sz="2000" b="1" kern="0" dirty="0">
                  <a:ea typeface="微软雅黑" charset="0"/>
                </a:rPr>
                <a:t>电池焊接：</a:t>
              </a:r>
              <a:endParaRPr lang="en-US" altLang="zh-CN" sz="2000" b="1" kern="0" dirty="0">
                <a:ea typeface="微软雅黑" charset="0"/>
              </a:endParaRPr>
            </a:p>
          </p:txBody>
        </p:sp>
      </p:gr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9908" y="751840"/>
            <a:ext cx="3006090" cy="5344160"/>
          </a:xfrm>
          <a:prstGeom prst="rect">
            <a:avLst/>
          </a:prstGeom>
        </p:spPr>
      </p:pic>
      <p:sp>
        <p:nvSpPr>
          <p:cNvPr id="3" name="文本框 2"/>
          <p:cNvSpPr txBox="1"/>
          <p:nvPr/>
        </p:nvSpPr>
        <p:spPr>
          <a:xfrm>
            <a:off x="7482706" y="6292334"/>
            <a:ext cx="1800493" cy="369332"/>
          </a:xfrm>
          <a:prstGeom prst="rect">
            <a:avLst/>
          </a:prstGeom>
          <a:noFill/>
        </p:spPr>
        <p:txBody>
          <a:bodyPr wrap="none" rtlCol="0">
            <a:spAutoFit/>
          </a:bodyPr>
          <a:lstStyle/>
          <a:p>
            <a:r>
              <a:rPr lang="zh-CN" altLang="en-US" dirty="0"/>
              <a:t>图</a:t>
            </a:r>
            <a:r>
              <a:rPr lang="en-US" altLang="zh-CN" dirty="0"/>
              <a:t>2-6  </a:t>
            </a:r>
            <a:r>
              <a:rPr lang="zh-CN" altLang="en-US" dirty="0"/>
              <a:t>焊接工具</a:t>
            </a:r>
          </a:p>
        </p:txBody>
      </p:sp>
    </p:spTree>
    <p:extLst>
      <p:ext uri="{BB962C8B-B14F-4D97-AF65-F5344CB8AC3E}">
        <p14:creationId xmlns:p14="http://schemas.microsoft.com/office/powerpoint/2010/main" val="491478219"/>
      </p:ext>
    </p:extLst>
  </p:cSld>
  <p:clrMapOvr>
    <a:masterClrMapping/>
  </p:clrMapOvr>
  <mc:AlternateContent xmlns:mc="http://schemas.openxmlformats.org/markup-compatibility/2006" xmlns:p14="http://schemas.microsoft.com/office/powerpoint/2010/main">
    <mc:Choice Requires="p14">
      <p:transition spd="slow" p14:dur="2000" advTm="2358"/>
    </mc:Choice>
    <mc:Fallback xmlns="">
      <p:transition spd="slow" advTm="2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
          <p:cNvPicPr>
            <a:picLocks noChangeAspect="1"/>
          </p:cNvPicPr>
          <p:nvPr/>
        </p:nvPicPr>
        <p:blipFill>
          <a:blip r:embed="rId2"/>
          <a:stretch>
            <a:fillRect/>
          </a:stretch>
        </p:blipFill>
        <p:spPr>
          <a:xfrm>
            <a:off x="0" y="0"/>
            <a:ext cx="12192000" cy="6858000"/>
          </a:xfrm>
          <a:prstGeom prst="rect">
            <a:avLst/>
          </a:prstGeom>
        </p:spPr>
      </p:pic>
      <p:sp>
        <p:nvSpPr>
          <p:cNvPr id="2" name="文本占位符 1"/>
          <p:cNvSpPr>
            <a:spLocks noGrp="1"/>
          </p:cNvSpPr>
          <p:nvPr>
            <p:ph type="body" sz="quarter" idx="10"/>
          </p:nvPr>
        </p:nvSpPr>
        <p:spPr/>
        <p:txBody>
          <a:bodyPr/>
          <a:lstStyle/>
          <a:p>
            <a:r>
              <a:rPr kumimoji="1" lang="en-US" altLang="zh-CN" dirty="0">
                <a:solidFill>
                  <a:schemeClr val="tx1"/>
                </a:solidFill>
              </a:rPr>
              <a:t>02</a:t>
            </a:r>
            <a:r>
              <a:rPr kumimoji="1" lang="zh-CN" altLang="en-US" dirty="0">
                <a:solidFill>
                  <a:schemeClr val="tx1"/>
                </a:solidFill>
              </a:rPr>
              <a:t> </a:t>
            </a:r>
            <a:r>
              <a:rPr lang="zh-CN" altLang="en-US" dirty="0">
                <a:solidFill>
                  <a:schemeClr val="tx1"/>
                </a:solidFill>
              </a:rPr>
              <a:t>解决方案</a:t>
            </a:r>
            <a:endParaRPr kumimoji="1" lang="zh-CN" altLang="en-US" dirty="0">
              <a:solidFill>
                <a:schemeClr val="tx1"/>
              </a:solidFill>
            </a:endParaRPr>
          </a:p>
        </p:txBody>
      </p:sp>
      <p:grpSp>
        <p:nvGrpSpPr>
          <p:cNvPr id="3" name="组合 2"/>
          <p:cNvGrpSpPr/>
          <p:nvPr/>
        </p:nvGrpSpPr>
        <p:grpSpPr>
          <a:xfrm>
            <a:off x="715336" y="1621354"/>
            <a:ext cx="4141144" cy="1556314"/>
            <a:chOff x="1009887" y="1318031"/>
            <a:chExt cx="5594356" cy="1613307"/>
          </a:xfrm>
          <a:solidFill>
            <a:schemeClr val="accent4"/>
          </a:solidFill>
        </p:grpSpPr>
        <p:sp>
          <p:nvSpPr>
            <p:cNvPr id="4" name="矩形 3"/>
            <p:cNvSpPr/>
            <p:nvPr/>
          </p:nvSpPr>
          <p:spPr>
            <a:xfrm>
              <a:off x="1009887" y="1318031"/>
              <a:ext cx="5594356" cy="16133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chemeClr val="tx1"/>
                </a:solidFill>
                <a:latin typeface="Adobe 黑体 Std R" panose="020B0400000000000000" pitchFamily="34" charset="-122"/>
                <a:ea typeface="Adobe 黑体 Std R" panose="020B0400000000000000" pitchFamily="34" charset="-122"/>
              </a:endParaRPr>
            </a:p>
            <a:p>
              <a:r>
                <a:rPr lang="zh-CN" altLang="en-US" dirty="0">
                  <a:solidFill>
                    <a:schemeClr val="tx1"/>
                  </a:solidFill>
                  <a:latin typeface="Adobe 黑体 Std R" panose="020B0400000000000000" pitchFamily="34" charset="-122"/>
                  <a:ea typeface="Adobe 黑体 Std R" panose="020B0400000000000000" pitchFamily="34" charset="-122"/>
                </a:rPr>
                <a:t>将电机转速控制程序写入单片机</a:t>
              </a:r>
              <a:endParaRPr lang="en-US" altLang="zh-CN" dirty="0">
                <a:solidFill>
                  <a:schemeClr val="tx1"/>
                </a:solidFill>
                <a:latin typeface="Adobe 黑体 Std R" panose="020B0400000000000000" pitchFamily="34" charset="-122"/>
                <a:ea typeface="Adobe 黑体 Std R" panose="020B0400000000000000" pitchFamily="34" charset="-122"/>
              </a:endParaRPr>
            </a:p>
          </p:txBody>
        </p:sp>
        <p:sp>
          <p:nvSpPr>
            <p:cNvPr id="5" name="矩形 4"/>
            <p:cNvSpPr/>
            <p:nvPr/>
          </p:nvSpPr>
          <p:spPr>
            <a:xfrm>
              <a:off x="1245596" y="1523352"/>
              <a:ext cx="3269061" cy="414762"/>
            </a:xfrm>
            <a:prstGeom prst="rect">
              <a:avLst/>
            </a:prstGeom>
            <a:grpFill/>
          </p:spPr>
          <p:txBody>
            <a:bodyPr wrap="square">
              <a:spAutoFit/>
            </a:bodyPr>
            <a:lstStyle/>
            <a:p>
              <a:pPr defTabSz="1219170">
                <a:defRPr/>
              </a:pPr>
              <a:r>
                <a:rPr lang="zh-CN" altLang="en-US" sz="2000" b="1" kern="0" dirty="0">
                  <a:ea typeface="微软雅黑" charset="0"/>
                </a:rPr>
                <a:t>单片机程序编写：</a:t>
              </a:r>
              <a:endParaRPr lang="en-US" altLang="zh-CN" sz="2000" b="1" kern="0" dirty="0">
                <a:ea typeface="微软雅黑" charset="0"/>
              </a:endParaRPr>
            </a:p>
          </p:txBody>
        </p:sp>
      </p:gr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6481" y="191765"/>
            <a:ext cx="4900757" cy="650239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2658" y="374644"/>
            <a:ext cx="3576936" cy="613664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7796" y="182879"/>
            <a:ext cx="2845722" cy="6511285"/>
          </a:xfrm>
          <a:prstGeom prst="rect">
            <a:avLst/>
          </a:prstGeom>
        </p:spPr>
      </p:pic>
      <p:sp>
        <p:nvSpPr>
          <p:cNvPr id="9" name="文本框 8"/>
          <p:cNvSpPr txBox="1"/>
          <p:nvPr/>
        </p:nvSpPr>
        <p:spPr>
          <a:xfrm>
            <a:off x="9647650" y="6076718"/>
            <a:ext cx="2031325" cy="369332"/>
          </a:xfrm>
          <a:prstGeom prst="rect">
            <a:avLst/>
          </a:prstGeom>
          <a:noFill/>
        </p:spPr>
        <p:txBody>
          <a:bodyPr wrap="none" rtlCol="0">
            <a:spAutoFit/>
          </a:bodyPr>
          <a:lstStyle/>
          <a:p>
            <a:r>
              <a:rPr lang="zh-CN" altLang="en-US" dirty="0"/>
              <a:t>图</a:t>
            </a:r>
            <a:r>
              <a:rPr lang="en-US" altLang="zh-CN" dirty="0"/>
              <a:t>2-7  </a:t>
            </a:r>
            <a:r>
              <a:rPr lang="zh-CN" altLang="en-US" dirty="0"/>
              <a:t>单片机程序</a:t>
            </a:r>
          </a:p>
        </p:txBody>
      </p:sp>
    </p:spTree>
    <p:extLst>
      <p:ext uri="{BB962C8B-B14F-4D97-AF65-F5344CB8AC3E}">
        <p14:creationId xmlns:p14="http://schemas.microsoft.com/office/powerpoint/2010/main" val="4257434839"/>
      </p:ext>
    </p:extLst>
  </p:cSld>
  <p:clrMapOvr>
    <a:masterClrMapping/>
  </p:clrMapOvr>
  <mc:AlternateContent xmlns:mc="http://schemas.openxmlformats.org/markup-compatibility/2006" xmlns:p14="http://schemas.microsoft.com/office/powerpoint/2010/main">
    <mc:Choice Requires="p14">
      <p:transition spd="slow" p14:dur="2000" advTm="19965"/>
    </mc:Choice>
    <mc:Fallback xmlns="">
      <p:transition spd="slow" advTm="19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p:cNvPicPr>
          <p:nvPr/>
        </p:nvPicPr>
        <p:blipFill>
          <a:blip r:embed="rId2"/>
          <a:stretch>
            <a:fillRect/>
          </a:stretch>
        </p:blipFill>
        <p:spPr>
          <a:xfrm>
            <a:off x="0" y="0"/>
            <a:ext cx="12192000" cy="6858000"/>
          </a:xfrm>
          <a:prstGeom prst="rect">
            <a:avLst/>
          </a:prstGeom>
        </p:spPr>
      </p:pic>
      <p:sp>
        <p:nvSpPr>
          <p:cNvPr id="2" name="文本占位符 1"/>
          <p:cNvSpPr>
            <a:spLocks noGrp="1"/>
          </p:cNvSpPr>
          <p:nvPr>
            <p:ph type="body" sz="quarter" idx="10"/>
          </p:nvPr>
        </p:nvSpPr>
        <p:spPr/>
        <p:txBody>
          <a:bodyPr/>
          <a:lstStyle/>
          <a:p>
            <a:r>
              <a:rPr kumimoji="1" lang="en-US" altLang="zh-CN" dirty="0">
                <a:solidFill>
                  <a:schemeClr val="tx1"/>
                </a:solidFill>
              </a:rPr>
              <a:t>02</a:t>
            </a:r>
            <a:r>
              <a:rPr kumimoji="1" lang="zh-CN" altLang="en-US" dirty="0">
                <a:solidFill>
                  <a:schemeClr val="tx1"/>
                </a:solidFill>
              </a:rPr>
              <a:t> </a:t>
            </a:r>
            <a:r>
              <a:rPr lang="zh-CN" altLang="en-US" dirty="0">
                <a:solidFill>
                  <a:schemeClr val="tx1"/>
                </a:solidFill>
              </a:rPr>
              <a:t>解决方案</a:t>
            </a:r>
            <a:endParaRPr kumimoji="1" lang="zh-CN" altLang="en-US" dirty="0">
              <a:solidFill>
                <a:schemeClr val="tx1"/>
              </a:solidFill>
            </a:endParaRPr>
          </a:p>
        </p:txBody>
      </p:sp>
      <p:grpSp>
        <p:nvGrpSpPr>
          <p:cNvPr id="3" name="组合 2"/>
          <p:cNvGrpSpPr/>
          <p:nvPr/>
        </p:nvGrpSpPr>
        <p:grpSpPr>
          <a:xfrm>
            <a:off x="715335" y="1621354"/>
            <a:ext cx="4395213" cy="1556314"/>
            <a:chOff x="1009887" y="1318031"/>
            <a:chExt cx="5594356" cy="1613307"/>
          </a:xfrm>
          <a:solidFill>
            <a:schemeClr val="accent4"/>
          </a:solidFill>
        </p:grpSpPr>
        <p:sp>
          <p:nvSpPr>
            <p:cNvPr id="4" name="矩形 3"/>
            <p:cNvSpPr/>
            <p:nvPr/>
          </p:nvSpPr>
          <p:spPr>
            <a:xfrm>
              <a:off x="1009887" y="1318031"/>
              <a:ext cx="5594356" cy="16133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chemeClr val="tx1"/>
                </a:solidFill>
                <a:latin typeface="Adobe 黑体 Std R" panose="020B0400000000000000" pitchFamily="34" charset="-122"/>
                <a:ea typeface="Adobe 黑体 Std R" panose="020B0400000000000000" pitchFamily="34" charset="-122"/>
              </a:endParaRPr>
            </a:p>
            <a:p>
              <a:r>
                <a:rPr lang="zh-CN" altLang="en-US" dirty="0">
                  <a:solidFill>
                    <a:schemeClr val="tx1"/>
                  </a:solidFill>
                  <a:latin typeface="Adobe 黑体 Std R" panose="020B0400000000000000" pitchFamily="34" charset="-122"/>
                  <a:ea typeface="Adobe 黑体 Std R" panose="020B0400000000000000" pitchFamily="34" charset="-122"/>
                </a:rPr>
                <a:t>用电烙铁将其焊接起来</a:t>
              </a:r>
              <a:endParaRPr lang="en-US" altLang="zh-CN" dirty="0">
                <a:solidFill>
                  <a:schemeClr val="tx1"/>
                </a:solidFill>
                <a:latin typeface="Adobe 黑体 Std R" panose="020B0400000000000000" pitchFamily="34" charset="-122"/>
                <a:ea typeface="Adobe 黑体 Std R" panose="020B0400000000000000" pitchFamily="34" charset="-122"/>
              </a:endParaRPr>
            </a:p>
          </p:txBody>
        </p:sp>
        <p:sp>
          <p:nvSpPr>
            <p:cNvPr id="5" name="矩形 4"/>
            <p:cNvSpPr/>
            <p:nvPr/>
          </p:nvSpPr>
          <p:spPr>
            <a:xfrm>
              <a:off x="1009888" y="1534695"/>
              <a:ext cx="5355368" cy="414762"/>
            </a:xfrm>
            <a:prstGeom prst="rect">
              <a:avLst/>
            </a:prstGeom>
            <a:grpFill/>
          </p:spPr>
          <p:txBody>
            <a:bodyPr wrap="square">
              <a:spAutoFit/>
            </a:bodyPr>
            <a:lstStyle/>
            <a:p>
              <a:pPr defTabSz="1219170">
                <a:defRPr/>
              </a:pPr>
              <a:r>
                <a:rPr lang="zh-CN" altLang="en-US" sz="2000" b="1" kern="0" dirty="0">
                  <a:ea typeface="微软雅黑" charset="0"/>
                </a:rPr>
                <a:t>电池、电调、单片机、电机的连接：</a:t>
              </a:r>
              <a:endParaRPr lang="en-US" altLang="zh-CN" sz="2000" b="1" kern="0" dirty="0">
                <a:ea typeface="微软雅黑" charset="0"/>
              </a:endParaRPr>
            </a:p>
          </p:txBody>
        </p:sp>
      </p:gr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5267" y="546098"/>
            <a:ext cx="3144253" cy="5600701"/>
          </a:xfrm>
          <a:prstGeom prst="rect">
            <a:avLst/>
          </a:prstGeom>
        </p:spPr>
      </p:pic>
      <p:sp>
        <p:nvSpPr>
          <p:cNvPr id="9" name="文本框 8"/>
          <p:cNvSpPr txBox="1"/>
          <p:nvPr/>
        </p:nvSpPr>
        <p:spPr>
          <a:xfrm>
            <a:off x="7725747" y="6199419"/>
            <a:ext cx="1800493" cy="369332"/>
          </a:xfrm>
          <a:prstGeom prst="rect">
            <a:avLst/>
          </a:prstGeom>
          <a:noFill/>
        </p:spPr>
        <p:txBody>
          <a:bodyPr wrap="none" rtlCol="0">
            <a:spAutoFit/>
          </a:bodyPr>
          <a:lstStyle/>
          <a:p>
            <a:r>
              <a:rPr lang="zh-CN" altLang="en-US" dirty="0"/>
              <a:t>图</a:t>
            </a:r>
            <a:r>
              <a:rPr lang="en-US" altLang="zh-CN" dirty="0"/>
              <a:t>2-8  </a:t>
            </a:r>
            <a:r>
              <a:rPr lang="zh-CN" altLang="en-US" dirty="0"/>
              <a:t>电机连接</a:t>
            </a:r>
          </a:p>
        </p:txBody>
      </p:sp>
    </p:spTree>
    <p:extLst>
      <p:ext uri="{BB962C8B-B14F-4D97-AF65-F5344CB8AC3E}">
        <p14:creationId xmlns:p14="http://schemas.microsoft.com/office/powerpoint/2010/main" val="725935291"/>
      </p:ext>
    </p:extLst>
  </p:cSld>
  <p:clrMapOvr>
    <a:masterClrMapping/>
  </p:clrMapOvr>
  <mc:AlternateContent xmlns:mc="http://schemas.openxmlformats.org/markup-compatibility/2006" xmlns:p14="http://schemas.microsoft.com/office/powerpoint/2010/main">
    <mc:Choice Requires="p14">
      <p:transition spd="slow" p14:dur="2000" advTm="4580"/>
    </mc:Choice>
    <mc:Fallback xmlns="">
      <p:transition spd="slow" advTm="4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pic>
        <p:nvPicPr>
          <p:cNvPr id="3" name="Picture 1"/>
          <p:cNvPicPr>
            <a:picLocks noChangeAspect="1"/>
          </p:cNvPicPr>
          <p:nvPr/>
        </p:nvPicPr>
        <p:blipFill>
          <a:blip r:embed="rId2"/>
          <a:stretch>
            <a:fillRect/>
          </a:stretch>
        </p:blipFill>
        <p:spPr>
          <a:xfrm>
            <a:off x="0" y="0"/>
            <a:ext cx="12192000" cy="6858000"/>
          </a:xfrm>
          <a:prstGeom prst="rect">
            <a:avLst/>
          </a:prstGeom>
        </p:spPr>
      </p:pic>
      <p:sp>
        <p:nvSpPr>
          <p:cNvPr id="4" name="文本占位符 1"/>
          <p:cNvSpPr txBox="1">
            <a:spLocks/>
          </p:cNvSpPr>
          <p:nvPr/>
        </p:nvSpPr>
        <p:spPr>
          <a:xfrm>
            <a:off x="1433694" y="410633"/>
            <a:ext cx="5302783"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chemeClr val="tx1"/>
                </a:solidFill>
              </a:rPr>
              <a:t>02</a:t>
            </a:r>
            <a:r>
              <a:rPr kumimoji="1" lang="zh-CN" altLang="en-US" dirty="0">
                <a:solidFill>
                  <a:schemeClr val="tx1"/>
                </a:solidFill>
              </a:rPr>
              <a:t> 成果视频</a:t>
            </a:r>
          </a:p>
        </p:txBody>
      </p:sp>
    </p:spTree>
    <p:extLst>
      <p:ext uri="{BB962C8B-B14F-4D97-AF65-F5344CB8AC3E}">
        <p14:creationId xmlns:p14="http://schemas.microsoft.com/office/powerpoint/2010/main" val="1257415125"/>
      </p:ext>
    </p:extLst>
  </p:cSld>
  <p:clrMapOvr>
    <a:masterClrMapping/>
  </p:clrMapOvr>
  <mc:AlternateContent xmlns:mc="http://schemas.openxmlformats.org/markup-compatibility/2006" xmlns:p14="http://schemas.microsoft.com/office/powerpoint/2010/main">
    <mc:Choice Requires="p14">
      <p:transition spd="slow" p14:dur="2000" advTm="1465"/>
    </mc:Choice>
    <mc:Fallback xmlns="">
      <p:transition spd="slow" advTm="146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5590419" y="3331281"/>
            <a:ext cx="4752461" cy="1862048"/>
            <a:chOff x="6750146" y="2193857"/>
            <a:chExt cx="4752461" cy="1862048"/>
          </a:xfrm>
        </p:grpSpPr>
        <p:sp>
          <p:nvSpPr>
            <p:cNvPr id="3" name="文本框 2"/>
            <p:cNvSpPr txBox="1"/>
            <p:nvPr/>
          </p:nvSpPr>
          <p:spPr>
            <a:xfrm>
              <a:off x="6750146" y="2193857"/>
              <a:ext cx="2237915" cy="1862048"/>
            </a:xfrm>
            <a:prstGeom prst="rect">
              <a:avLst/>
            </a:prstGeom>
          </p:spPr>
          <p:txBody>
            <a:bodyPr wrap="square" anchor="ctr">
              <a:spAutoFit/>
            </a:bodyPr>
            <a:lstStyle>
              <a:defPPr>
                <a:defRPr lang="zh-CN"/>
              </a:defPPr>
              <a:lvl1pPr>
                <a:defRPr sz="3200" b="1">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a typeface="微软雅黑"/>
                  <a:cs typeface="微软雅黑"/>
                </a:defRPr>
              </a:lvl1pPr>
            </a:lstStyle>
            <a:p>
              <a:r>
                <a:rPr lang="en-US" altLang="zh-CN" sz="11500" dirty="0">
                  <a:solidFill>
                    <a:schemeClr val="tx1"/>
                  </a:solidFill>
                </a:rPr>
                <a:t>03</a:t>
              </a:r>
              <a:endParaRPr lang="zh-CN" altLang="en-US" sz="11500" dirty="0">
                <a:solidFill>
                  <a:schemeClr val="tx1"/>
                </a:solidFill>
              </a:endParaRPr>
            </a:p>
          </p:txBody>
        </p:sp>
        <p:sp>
          <p:nvSpPr>
            <p:cNvPr id="4" name="矩形 3"/>
            <p:cNvSpPr/>
            <p:nvPr/>
          </p:nvSpPr>
          <p:spPr>
            <a:xfrm>
              <a:off x="8675829" y="2647827"/>
              <a:ext cx="2826778" cy="954107"/>
            </a:xfrm>
            <a:prstGeom prst="rect">
              <a:avLst/>
            </a:prstGeom>
          </p:spPr>
          <p:txBody>
            <a:bodyPr wrap="square" anchor="ctr">
              <a:spAutoFit/>
            </a:bodyPr>
            <a:lstStyle/>
            <a:p>
              <a:r>
                <a:rPr lang="zh-CN" altLang="en-US" sz="3200" b="1" dirty="0">
                  <a:latin typeface="微软雅黑"/>
                  <a:ea typeface="微软雅黑"/>
                  <a:cs typeface="微软雅黑"/>
                </a:rPr>
                <a:t>下一步的计划</a:t>
              </a:r>
              <a:r>
                <a:rPr lang="en-US" altLang="zh-CN" sz="2400" dirty="0">
                  <a:latin typeface="Calibri"/>
                  <a:ea typeface="宋体"/>
                </a:rPr>
                <a:t>PLANS</a:t>
              </a:r>
              <a:endParaRPr kumimoji="1" lang="zh-CN" altLang="en-US" sz="2400" dirty="0">
                <a:latin typeface="Calibri"/>
                <a:ea typeface="宋体"/>
              </a:endParaRPr>
            </a:p>
          </p:txBody>
        </p:sp>
      </p:grpSp>
    </p:spTree>
    <p:extLst>
      <p:ext uri="{BB962C8B-B14F-4D97-AF65-F5344CB8AC3E}">
        <p14:creationId xmlns:p14="http://schemas.microsoft.com/office/powerpoint/2010/main" val="1047919986"/>
      </p:ext>
    </p:extLst>
  </p:cSld>
  <p:clrMapOvr>
    <a:masterClrMapping/>
  </p:clrMapOvr>
  <mc:AlternateContent xmlns:mc="http://schemas.openxmlformats.org/markup-compatibility/2006" xmlns:p14="http://schemas.microsoft.com/office/powerpoint/2010/main">
    <mc:Choice Requires="p14">
      <p:transition spd="slow" p14:dur="1250" advTm="8770">
        <p14:flip dir="r"/>
      </p:transition>
    </mc:Choice>
    <mc:Fallback xmlns="">
      <p:transition spd="slow" advTm="877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69348" y="1589586"/>
            <a:ext cx="2769027" cy="1877437"/>
          </a:xfrm>
          <a:prstGeom prst="rect">
            <a:avLst/>
          </a:prstGeom>
          <a:noFill/>
        </p:spPr>
        <p:txBody>
          <a:bodyPr wrap="none" rtlCol="0">
            <a:spAutoFit/>
          </a:bodyPr>
          <a:lstStyle/>
          <a:p>
            <a:pPr algn="ctr"/>
            <a:r>
              <a:rPr kumimoji="1" lang="zh-CN" altLang="en-US" sz="8000" b="1" dirty="0">
                <a:latin typeface="Microsoft YaHei" charset="0"/>
                <a:ea typeface="Microsoft YaHei" charset="0"/>
                <a:cs typeface="Microsoft YaHei" charset="0"/>
              </a:rPr>
              <a:t>目录</a:t>
            </a:r>
            <a:endParaRPr kumimoji="1" lang="en-US" altLang="zh-CN" sz="8000" b="1" dirty="0">
              <a:latin typeface="Microsoft YaHei" charset="0"/>
              <a:ea typeface="Microsoft YaHei" charset="0"/>
              <a:cs typeface="Microsoft YaHei" charset="0"/>
            </a:endParaRPr>
          </a:p>
          <a:p>
            <a:pPr algn="ctr"/>
            <a:r>
              <a:rPr kumimoji="1" lang="en-US" altLang="zh-CN" sz="3600" b="1" dirty="0">
                <a:latin typeface="Microsoft YaHei" charset="0"/>
                <a:ea typeface="Microsoft YaHei" charset="0"/>
                <a:cs typeface="Microsoft YaHei" charset="0"/>
              </a:rPr>
              <a:t>CONTENTS</a:t>
            </a:r>
            <a:endParaRPr kumimoji="1" lang="zh-CN" altLang="en-US" sz="3600" b="1" dirty="0">
              <a:latin typeface="Microsoft YaHei" charset="0"/>
              <a:ea typeface="Microsoft YaHei" charset="0"/>
              <a:cs typeface="Microsoft YaHei" charset="0"/>
            </a:endParaRPr>
          </a:p>
        </p:txBody>
      </p:sp>
      <p:grpSp>
        <p:nvGrpSpPr>
          <p:cNvPr id="30" name="组 29"/>
          <p:cNvGrpSpPr/>
          <p:nvPr/>
        </p:nvGrpSpPr>
        <p:grpSpPr>
          <a:xfrm>
            <a:off x="1019336" y="5061202"/>
            <a:ext cx="2266345" cy="830997"/>
            <a:chOff x="513061" y="5006531"/>
            <a:chExt cx="2266345" cy="830997"/>
          </a:xfrm>
        </p:grpSpPr>
        <p:sp>
          <p:nvSpPr>
            <p:cNvPr id="4" name="文本框 3"/>
            <p:cNvSpPr txBox="1"/>
            <p:nvPr/>
          </p:nvSpPr>
          <p:spPr>
            <a:xfrm>
              <a:off x="513061" y="5006531"/>
              <a:ext cx="809837" cy="830997"/>
            </a:xfrm>
            <a:prstGeom prst="rect">
              <a:avLst/>
            </a:prstGeom>
            <a:noFill/>
          </p:spPr>
          <p:txBody>
            <a:bodyPr wrap="none" rtlCol="0" anchor="ctr">
              <a:spAutoFit/>
            </a:bodyPr>
            <a:lstStyle/>
            <a:p>
              <a:pPr algn="ctr"/>
              <a:r>
                <a:rPr kumimoji="1" lang="en-US" altLang="zh-CN" sz="4800" b="1" dirty="0">
                  <a:latin typeface="Calibri"/>
                  <a:ea typeface="宋体"/>
                </a:rPr>
                <a:t>01</a:t>
              </a:r>
              <a:endParaRPr kumimoji="1" lang="zh-CN" altLang="en-US" sz="4800" b="1" dirty="0">
                <a:latin typeface="Calibri"/>
                <a:ea typeface="宋体"/>
              </a:endParaRPr>
            </a:p>
          </p:txBody>
        </p:sp>
        <p:sp>
          <p:nvSpPr>
            <p:cNvPr id="5" name="矩形 4"/>
            <p:cNvSpPr/>
            <p:nvPr/>
          </p:nvSpPr>
          <p:spPr>
            <a:xfrm>
              <a:off x="1226816" y="5248515"/>
              <a:ext cx="1552590" cy="523220"/>
            </a:xfrm>
            <a:prstGeom prst="rect">
              <a:avLst/>
            </a:prstGeom>
          </p:spPr>
          <p:txBody>
            <a:bodyPr wrap="square" anchor="ctr">
              <a:spAutoFit/>
            </a:bodyPr>
            <a:lstStyle/>
            <a:p>
              <a:r>
                <a:rPr lang="zh-CN" altLang="en-US" sz="1600" b="1" dirty="0">
                  <a:latin typeface="微软雅黑"/>
                  <a:ea typeface="微软雅黑"/>
                  <a:cs typeface="微软雅黑"/>
                </a:rPr>
                <a:t>开题方向</a:t>
              </a:r>
              <a:endParaRPr lang="en-US" altLang="zh-CN" sz="1600" b="1" dirty="0">
                <a:latin typeface="微软雅黑"/>
                <a:ea typeface="微软雅黑"/>
                <a:cs typeface="微软雅黑"/>
              </a:endParaRPr>
            </a:p>
            <a:p>
              <a:r>
                <a:rPr lang="en-US" altLang="zh-CN" sz="1200" dirty="0">
                  <a:latin typeface="Calibri"/>
                  <a:ea typeface="宋体"/>
                </a:rPr>
                <a:t>DIRECTION</a:t>
              </a:r>
              <a:endParaRPr kumimoji="1" lang="zh-CN" altLang="en-US" sz="1200" dirty="0">
                <a:latin typeface="Calibri"/>
                <a:ea typeface="宋体"/>
              </a:endParaRPr>
            </a:p>
          </p:txBody>
        </p:sp>
      </p:grpSp>
      <p:grpSp>
        <p:nvGrpSpPr>
          <p:cNvPr id="31" name="组 30"/>
          <p:cNvGrpSpPr/>
          <p:nvPr/>
        </p:nvGrpSpPr>
        <p:grpSpPr>
          <a:xfrm>
            <a:off x="3677807" y="5061202"/>
            <a:ext cx="2266346" cy="857537"/>
            <a:chOff x="2779405" y="5006531"/>
            <a:chExt cx="2266346" cy="857537"/>
          </a:xfrm>
        </p:grpSpPr>
        <p:sp>
          <p:nvSpPr>
            <p:cNvPr id="7" name="文本框 6"/>
            <p:cNvSpPr txBox="1"/>
            <p:nvPr/>
          </p:nvSpPr>
          <p:spPr>
            <a:xfrm>
              <a:off x="2779405" y="5006531"/>
              <a:ext cx="809837" cy="830997"/>
            </a:xfrm>
            <a:prstGeom prst="rect">
              <a:avLst/>
            </a:prstGeom>
            <a:noFill/>
          </p:spPr>
          <p:txBody>
            <a:bodyPr wrap="none" rtlCol="0" anchor="ctr">
              <a:spAutoFit/>
            </a:bodyPr>
            <a:lstStyle/>
            <a:p>
              <a:pPr algn="ctr"/>
              <a:r>
                <a:rPr kumimoji="1" lang="en-US" altLang="zh-CN" sz="4800" b="1" dirty="0">
                  <a:latin typeface="Calibri"/>
                  <a:ea typeface="宋体"/>
                </a:rPr>
                <a:t>02</a:t>
              </a:r>
              <a:endParaRPr kumimoji="1" lang="zh-CN" altLang="en-US" sz="4800" b="1" dirty="0">
                <a:latin typeface="Calibri"/>
                <a:ea typeface="宋体"/>
              </a:endParaRPr>
            </a:p>
          </p:txBody>
        </p:sp>
        <p:sp>
          <p:nvSpPr>
            <p:cNvPr id="8" name="矩形 7"/>
            <p:cNvSpPr/>
            <p:nvPr/>
          </p:nvSpPr>
          <p:spPr>
            <a:xfrm>
              <a:off x="3493161" y="5156182"/>
              <a:ext cx="1552590" cy="707886"/>
            </a:xfrm>
            <a:prstGeom prst="rect">
              <a:avLst/>
            </a:prstGeom>
          </p:spPr>
          <p:txBody>
            <a:bodyPr wrap="square" anchor="ctr">
              <a:spAutoFit/>
            </a:bodyPr>
            <a:lstStyle/>
            <a:p>
              <a:r>
                <a:rPr lang="zh-CN" altLang="en-US" sz="1600" b="1" dirty="0">
                  <a:latin typeface="微软雅黑"/>
                  <a:ea typeface="微软雅黑"/>
                  <a:cs typeface="微软雅黑"/>
                </a:rPr>
                <a:t>已进行的内容</a:t>
              </a:r>
              <a:endParaRPr lang="en-US" altLang="zh-CN" sz="1600" b="1" dirty="0">
                <a:latin typeface="微软雅黑"/>
                <a:ea typeface="微软雅黑"/>
                <a:cs typeface="微软雅黑"/>
              </a:endParaRPr>
            </a:p>
            <a:p>
              <a:r>
                <a:rPr lang="en-US" altLang="zh-CN" sz="1200" dirty="0">
                  <a:latin typeface="Calibri"/>
                  <a:ea typeface="宋体"/>
                </a:rPr>
                <a:t>ITEMS HAVING BEEN DONE</a:t>
              </a:r>
              <a:endParaRPr kumimoji="1" lang="zh-CN" altLang="en-US" sz="1200" dirty="0">
                <a:latin typeface="Calibri"/>
                <a:ea typeface="宋体"/>
              </a:endParaRPr>
            </a:p>
          </p:txBody>
        </p:sp>
      </p:grpSp>
      <p:grpSp>
        <p:nvGrpSpPr>
          <p:cNvPr id="32" name="组 31"/>
          <p:cNvGrpSpPr/>
          <p:nvPr/>
        </p:nvGrpSpPr>
        <p:grpSpPr>
          <a:xfrm>
            <a:off x="6336279" y="5061202"/>
            <a:ext cx="4962418" cy="830997"/>
            <a:chOff x="5045750" y="5006531"/>
            <a:chExt cx="4962418" cy="830997"/>
          </a:xfrm>
        </p:grpSpPr>
        <p:sp>
          <p:nvSpPr>
            <p:cNvPr id="10" name="文本框 9"/>
            <p:cNvSpPr txBox="1"/>
            <p:nvPr/>
          </p:nvSpPr>
          <p:spPr>
            <a:xfrm>
              <a:off x="5045750" y="5006531"/>
              <a:ext cx="809837" cy="830997"/>
            </a:xfrm>
            <a:prstGeom prst="rect">
              <a:avLst/>
            </a:prstGeom>
            <a:noFill/>
          </p:spPr>
          <p:txBody>
            <a:bodyPr wrap="none" rtlCol="0" anchor="ctr">
              <a:spAutoFit/>
            </a:bodyPr>
            <a:lstStyle/>
            <a:p>
              <a:pPr algn="ctr"/>
              <a:r>
                <a:rPr kumimoji="1" lang="en-US" altLang="zh-CN" sz="4800" b="1" dirty="0">
                  <a:latin typeface="Calibri"/>
                  <a:ea typeface="宋体"/>
                </a:rPr>
                <a:t>03</a:t>
              </a:r>
              <a:endParaRPr kumimoji="1" lang="zh-CN" altLang="en-US" sz="4800" b="1" dirty="0">
                <a:latin typeface="Calibri"/>
                <a:ea typeface="宋体"/>
              </a:endParaRPr>
            </a:p>
          </p:txBody>
        </p:sp>
        <p:sp>
          <p:nvSpPr>
            <p:cNvPr id="11" name="矩形 10"/>
            <p:cNvSpPr/>
            <p:nvPr/>
          </p:nvSpPr>
          <p:spPr>
            <a:xfrm>
              <a:off x="8455578" y="5248515"/>
              <a:ext cx="1552590" cy="523220"/>
            </a:xfrm>
            <a:prstGeom prst="rect">
              <a:avLst/>
            </a:prstGeom>
          </p:spPr>
          <p:txBody>
            <a:bodyPr wrap="square" anchor="ctr">
              <a:spAutoFit/>
            </a:bodyPr>
            <a:lstStyle/>
            <a:p>
              <a:r>
                <a:rPr lang="zh-CN" altLang="en-US" sz="1600" b="1" dirty="0">
                  <a:latin typeface="微软雅黑"/>
                  <a:ea typeface="微软雅黑"/>
                  <a:cs typeface="微软雅黑"/>
                </a:rPr>
                <a:t>经费使用</a:t>
              </a:r>
              <a:endParaRPr lang="en-US" altLang="zh-CN" sz="1600" b="1" dirty="0">
                <a:latin typeface="微软雅黑"/>
                <a:ea typeface="微软雅黑"/>
                <a:cs typeface="微软雅黑"/>
              </a:endParaRPr>
            </a:p>
            <a:p>
              <a:r>
                <a:rPr lang="en-US" altLang="zh-CN" sz="1200" dirty="0">
                  <a:latin typeface="Calibri"/>
                  <a:ea typeface="宋体"/>
                </a:rPr>
                <a:t>REVENUES</a:t>
              </a:r>
              <a:endParaRPr kumimoji="1" lang="zh-CN" altLang="en-US" sz="1200" dirty="0">
                <a:latin typeface="Calibri"/>
                <a:ea typeface="宋体"/>
              </a:endParaRPr>
            </a:p>
          </p:txBody>
        </p:sp>
      </p:grpSp>
      <p:grpSp>
        <p:nvGrpSpPr>
          <p:cNvPr id="34" name="组 33"/>
          <p:cNvGrpSpPr/>
          <p:nvPr/>
        </p:nvGrpSpPr>
        <p:grpSpPr>
          <a:xfrm>
            <a:off x="7050034" y="5061201"/>
            <a:ext cx="2696073" cy="830997"/>
            <a:chOff x="7692205" y="5006531"/>
            <a:chExt cx="2696073" cy="830997"/>
          </a:xfrm>
        </p:grpSpPr>
        <p:sp>
          <p:nvSpPr>
            <p:cNvPr id="16" name="文本框 15"/>
            <p:cNvSpPr txBox="1"/>
            <p:nvPr/>
          </p:nvSpPr>
          <p:spPr>
            <a:xfrm>
              <a:off x="9578441" y="5006531"/>
              <a:ext cx="809837" cy="830997"/>
            </a:xfrm>
            <a:prstGeom prst="rect">
              <a:avLst/>
            </a:prstGeom>
            <a:noFill/>
          </p:spPr>
          <p:txBody>
            <a:bodyPr wrap="none" rtlCol="0" anchor="ctr">
              <a:spAutoFit/>
            </a:bodyPr>
            <a:lstStyle/>
            <a:p>
              <a:pPr algn="ctr"/>
              <a:r>
                <a:rPr kumimoji="1" lang="en-US" altLang="zh-CN" sz="4800" b="1" dirty="0">
                  <a:latin typeface="Calibri"/>
                  <a:ea typeface="宋体"/>
                </a:rPr>
                <a:t>04</a:t>
              </a:r>
              <a:endParaRPr kumimoji="1" lang="zh-CN" altLang="en-US" sz="4800" b="1" dirty="0">
                <a:latin typeface="Calibri"/>
                <a:ea typeface="宋体"/>
              </a:endParaRPr>
            </a:p>
          </p:txBody>
        </p:sp>
        <p:sp>
          <p:nvSpPr>
            <p:cNvPr id="17" name="矩形 16"/>
            <p:cNvSpPr/>
            <p:nvPr/>
          </p:nvSpPr>
          <p:spPr>
            <a:xfrm>
              <a:off x="7692205" y="5248516"/>
              <a:ext cx="1552590" cy="523220"/>
            </a:xfrm>
            <a:prstGeom prst="rect">
              <a:avLst/>
            </a:prstGeom>
          </p:spPr>
          <p:txBody>
            <a:bodyPr wrap="square" anchor="ctr">
              <a:spAutoFit/>
            </a:bodyPr>
            <a:lstStyle/>
            <a:p>
              <a:r>
                <a:rPr lang="zh-CN" altLang="en-US" sz="1600" b="1" dirty="0">
                  <a:latin typeface="微软雅黑"/>
                  <a:ea typeface="微软雅黑"/>
                  <a:cs typeface="微软雅黑"/>
                </a:rPr>
                <a:t>下一步的计划</a:t>
              </a:r>
            </a:p>
            <a:p>
              <a:r>
                <a:rPr lang="en-US" altLang="zh-CN" sz="1200" dirty="0">
                  <a:latin typeface="Calibri"/>
                  <a:ea typeface="宋体"/>
                </a:rPr>
                <a:t>PLANS</a:t>
              </a:r>
              <a:endParaRPr kumimoji="1" lang="zh-CN" altLang="en-US" sz="1200" dirty="0">
                <a:latin typeface="Calibri"/>
                <a:ea typeface="宋体"/>
              </a:endParaRPr>
            </a:p>
          </p:txBody>
        </p:sp>
      </p:grpSp>
    </p:spTree>
    <p:extLst>
      <p:ext uri="{BB962C8B-B14F-4D97-AF65-F5344CB8AC3E}">
        <p14:creationId xmlns:p14="http://schemas.microsoft.com/office/powerpoint/2010/main" val="1036001642"/>
      </p:ext>
    </p:extLst>
  </p:cSld>
  <p:clrMapOvr>
    <a:masterClrMapping/>
  </p:clrMapOvr>
  <mc:AlternateContent xmlns:mc="http://schemas.openxmlformats.org/markup-compatibility/2006" xmlns:p14="http://schemas.microsoft.com/office/powerpoint/2010/main">
    <mc:Choice Requires="p14">
      <p:transition spd="slow" p14:dur="1300" advTm="12154">
        <p14:pan dir="u"/>
      </p:transition>
    </mc:Choice>
    <mc:Fallback xmlns="">
      <p:transition spd="slow" advTm="12154">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56610" y="1710575"/>
            <a:ext cx="99360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燕尾形 2"/>
          <p:cNvSpPr/>
          <p:nvPr/>
        </p:nvSpPr>
        <p:spPr>
          <a:xfrm>
            <a:off x="938394" y="1390534"/>
            <a:ext cx="685800" cy="6858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燕尾形 3"/>
          <p:cNvSpPr/>
          <p:nvPr/>
        </p:nvSpPr>
        <p:spPr>
          <a:xfrm>
            <a:off x="492488" y="1390534"/>
            <a:ext cx="685800" cy="6858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燕尾形 4"/>
          <p:cNvSpPr/>
          <p:nvPr/>
        </p:nvSpPr>
        <p:spPr>
          <a:xfrm>
            <a:off x="10497483" y="1390534"/>
            <a:ext cx="685800" cy="685800"/>
          </a:xfrm>
          <a:prstGeom prst="chevron">
            <a:avLst>
              <a:gd name="adj" fmla="val 759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矩形 5"/>
          <p:cNvSpPr/>
          <p:nvPr/>
        </p:nvSpPr>
        <p:spPr>
          <a:xfrm>
            <a:off x="466950" y="2196320"/>
            <a:ext cx="1120820" cy="400110"/>
          </a:xfrm>
          <a:prstGeom prst="rect">
            <a:avLst/>
          </a:prstGeom>
          <a:solidFill>
            <a:schemeClr val="accent1"/>
          </a:solidFill>
        </p:spPr>
        <p:txBody>
          <a:bodyPr wrap="none">
            <a:spAutoFit/>
          </a:bodyPr>
          <a:lstStyle/>
          <a:p>
            <a:pPr defTabSz="1219170">
              <a:defRPr/>
            </a:pPr>
            <a:r>
              <a:rPr lang="en-US" altLang="zh-CN" sz="2000" b="1" kern="0" dirty="0">
                <a:solidFill>
                  <a:srgbClr val="002060"/>
                </a:solidFill>
                <a:ea typeface="微软雅黑" charset="0"/>
              </a:rPr>
              <a:t>START!</a:t>
            </a:r>
          </a:p>
        </p:txBody>
      </p:sp>
      <p:sp>
        <p:nvSpPr>
          <p:cNvPr id="7" name="矩形 6"/>
          <p:cNvSpPr/>
          <p:nvPr/>
        </p:nvSpPr>
        <p:spPr>
          <a:xfrm>
            <a:off x="10497483" y="2196320"/>
            <a:ext cx="1172116" cy="400110"/>
          </a:xfrm>
          <a:prstGeom prst="rect">
            <a:avLst/>
          </a:prstGeom>
          <a:solidFill>
            <a:schemeClr val="accent1"/>
          </a:solidFill>
        </p:spPr>
        <p:txBody>
          <a:bodyPr wrap="none">
            <a:spAutoFit/>
          </a:bodyPr>
          <a:lstStyle/>
          <a:p>
            <a:pPr defTabSz="1219170">
              <a:defRPr/>
            </a:pPr>
            <a:r>
              <a:rPr lang="en-US" altLang="zh-CN" sz="2000" b="1" kern="0" dirty="0">
                <a:solidFill>
                  <a:srgbClr val="002060"/>
                </a:solidFill>
                <a:ea typeface="微软雅黑" charset="0"/>
              </a:rPr>
              <a:t>FINISH!</a:t>
            </a:r>
          </a:p>
        </p:txBody>
      </p:sp>
      <p:grpSp>
        <p:nvGrpSpPr>
          <p:cNvPr id="8" name="组 12"/>
          <p:cNvGrpSpPr/>
          <p:nvPr/>
        </p:nvGrpSpPr>
        <p:grpSpPr>
          <a:xfrm>
            <a:off x="1486145" y="1559559"/>
            <a:ext cx="2188830" cy="4296525"/>
            <a:chOff x="1371845" y="1559559"/>
            <a:chExt cx="2188830" cy="4296525"/>
          </a:xfrm>
        </p:grpSpPr>
        <p:grpSp>
          <p:nvGrpSpPr>
            <p:cNvPr id="9" name="组 11"/>
            <p:cNvGrpSpPr/>
            <p:nvPr/>
          </p:nvGrpSpPr>
          <p:grpSpPr>
            <a:xfrm>
              <a:off x="1371845" y="1559559"/>
              <a:ext cx="2188830" cy="4296525"/>
              <a:chOff x="1610703" y="1559559"/>
              <a:chExt cx="1955800" cy="4296525"/>
            </a:xfrm>
          </p:grpSpPr>
          <p:sp>
            <p:nvSpPr>
              <p:cNvPr id="12" name="椭圆 11"/>
              <p:cNvSpPr/>
              <p:nvPr/>
            </p:nvSpPr>
            <p:spPr>
              <a:xfrm>
                <a:off x="2489316" y="1600200"/>
                <a:ext cx="266468" cy="30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上箭头标注 12"/>
              <p:cNvSpPr/>
              <p:nvPr/>
            </p:nvSpPr>
            <p:spPr>
              <a:xfrm>
                <a:off x="1610703" y="1559559"/>
                <a:ext cx="1955800" cy="4296525"/>
              </a:xfrm>
              <a:prstGeom prst="upArrowCallout">
                <a:avLst>
                  <a:gd name="adj1" fmla="val 2597"/>
                  <a:gd name="adj2" fmla="val 2273"/>
                  <a:gd name="adj3" fmla="val 6169"/>
                  <a:gd name="adj4" fmla="val 726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 name="矩形 9"/>
            <p:cNvSpPr/>
            <p:nvPr/>
          </p:nvSpPr>
          <p:spPr>
            <a:xfrm>
              <a:off x="1796370" y="4027862"/>
              <a:ext cx="1415773" cy="338554"/>
            </a:xfrm>
            <a:prstGeom prst="rect">
              <a:avLst/>
            </a:prstGeom>
          </p:spPr>
          <p:txBody>
            <a:bodyPr wrap="none">
              <a:spAutoFit/>
            </a:bodyPr>
            <a:lstStyle/>
            <a:p>
              <a:pPr algn="ctr" defTabSz="1219170">
                <a:defRPr/>
              </a:pPr>
              <a:r>
                <a:rPr lang="zh-CN" altLang="en-US" sz="1600" b="1" kern="0" dirty="0">
                  <a:solidFill>
                    <a:srgbClr val="002060"/>
                  </a:solidFill>
                  <a:ea typeface="微软雅黑" charset="0"/>
                </a:rPr>
                <a:t>充电器的匹配</a:t>
              </a:r>
              <a:endParaRPr lang="en-US" altLang="zh-CN" sz="1600" b="1" kern="0" dirty="0">
                <a:solidFill>
                  <a:srgbClr val="002060"/>
                </a:solidFill>
                <a:ea typeface="微软雅黑" charset="0"/>
              </a:endParaRPr>
            </a:p>
          </p:txBody>
        </p:sp>
        <p:sp>
          <p:nvSpPr>
            <p:cNvPr id="11" name="Freeform 7"/>
            <p:cNvSpPr>
              <a:spLocks noEditPoints="1"/>
            </p:cNvSpPr>
            <p:nvPr/>
          </p:nvSpPr>
          <p:spPr bwMode="auto">
            <a:xfrm>
              <a:off x="2231729" y="3310366"/>
              <a:ext cx="545044" cy="397456"/>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4" name="组 13"/>
          <p:cNvGrpSpPr/>
          <p:nvPr/>
        </p:nvGrpSpPr>
        <p:grpSpPr>
          <a:xfrm>
            <a:off x="3870907" y="1600200"/>
            <a:ext cx="2188830" cy="4296525"/>
            <a:chOff x="3894312" y="1600200"/>
            <a:chExt cx="2188830" cy="4296525"/>
          </a:xfrm>
        </p:grpSpPr>
        <p:grpSp>
          <p:nvGrpSpPr>
            <p:cNvPr id="15" name="组 43"/>
            <p:cNvGrpSpPr/>
            <p:nvPr/>
          </p:nvGrpSpPr>
          <p:grpSpPr>
            <a:xfrm>
              <a:off x="3894312" y="1600200"/>
              <a:ext cx="2188830" cy="4296525"/>
              <a:chOff x="1644650" y="1600200"/>
              <a:chExt cx="1955800" cy="4296525"/>
            </a:xfrm>
            <a:solidFill>
              <a:schemeClr val="bg1"/>
            </a:solidFill>
          </p:grpSpPr>
          <p:sp>
            <p:nvSpPr>
              <p:cNvPr id="18" name="椭圆 17"/>
              <p:cNvSpPr/>
              <p:nvPr/>
            </p:nvSpPr>
            <p:spPr>
              <a:xfrm>
                <a:off x="2489316" y="1600200"/>
                <a:ext cx="266468" cy="30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上箭头标注 18"/>
              <p:cNvSpPr/>
              <p:nvPr/>
            </p:nvSpPr>
            <p:spPr>
              <a:xfrm>
                <a:off x="1644650" y="1600200"/>
                <a:ext cx="1955800" cy="4296525"/>
              </a:xfrm>
              <a:prstGeom prst="upArrowCallout">
                <a:avLst>
                  <a:gd name="adj1" fmla="val 2597"/>
                  <a:gd name="adj2" fmla="val 2273"/>
                  <a:gd name="adj3" fmla="val 6169"/>
                  <a:gd name="adj4" fmla="val 7269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6" name="矩形 15"/>
            <p:cNvSpPr/>
            <p:nvPr/>
          </p:nvSpPr>
          <p:spPr>
            <a:xfrm>
              <a:off x="4075657" y="4027862"/>
              <a:ext cx="1826141" cy="338554"/>
            </a:xfrm>
            <a:prstGeom prst="rect">
              <a:avLst/>
            </a:prstGeom>
          </p:spPr>
          <p:txBody>
            <a:bodyPr wrap="none">
              <a:spAutoFit/>
            </a:bodyPr>
            <a:lstStyle/>
            <a:p>
              <a:pPr lvl="0" defTabSz="1219170">
                <a:defRPr/>
              </a:pPr>
              <a:r>
                <a:rPr lang="zh-CN" altLang="en-US" sz="1600" b="1" kern="0" dirty="0">
                  <a:solidFill>
                    <a:srgbClr val="002060"/>
                  </a:solidFill>
                  <a:ea typeface="微软雅黑" charset="0"/>
                </a:rPr>
                <a:t>版面的设计与采购</a:t>
              </a:r>
              <a:endParaRPr lang="zh-CN" altLang="zh-CN" sz="1600" dirty="0">
                <a:solidFill>
                  <a:srgbClr val="002060"/>
                </a:solidFill>
              </a:endParaRPr>
            </a:p>
          </p:txBody>
        </p:sp>
        <p:sp>
          <p:nvSpPr>
            <p:cNvPr id="17" name="Freeform 7"/>
            <p:cNvSpPr>
              <a:spLocks noEditPoints="1"/>
            </p:cNvSpPr>
            <p:nvPr/>
          </p:nvSpPr>
          <p:spPr bwMode="auto">
            <a:xfrm>
              <a:off x="4716204" y="3310366"/>
              <a:ext cx="545044" cy="397456"/>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 49"/>
          <p:cNvGrpSpPr/>
          <p:nvPr/>
        </p:nvGrpSpPr>
        <p:grpSpPr>
          <a:xfrm>
            <a:off x="6167282" y="1504372"/>
            <a:ext cx="2252541" cy="4406900"/>
            <a:chOff x="1346126" y="1600200"/>
            <a:chExt cx="2252541" cy="4406900"/>
          </a:xfrm>
        </p:grpSpPr>
        <p:grpSp>
          <p:nvGrpSpPr>
            <p:cNvPr id="21" name="组 53"/>
            <p:cNvGrpSpPr/>
            <p:nvPr/>
          </p:nvGrpSpPr>
          <p:grpSpPr>
            <a:xfrm>
              <a:off x="1409837" y="1600200"/>
              <a:ext cx="2188830" cy="4406900"/>
              <a:chOff x="1644650" y="1600200"/>
              <a:chExt cx="1955800" cy="4406900"/>
            </a:xfrm>
          </p:grpSpPr>
          <p:sp>
            <p:nvSpPr>
              <p:cNvPr id="24" name="椭圆 23"/>
              <p:cNvSpPr/>
              <p:nvPr/>
            </p:nvSpPr>
            <p:spPr>
              <a:xfrm>
                <a:off x="2489316" y="1600200"/>
                <a:ext cx="266468" cy="30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上箭头标注 24"/>
              <p:cNvSpPr/>
              <p:nvPr/>
            </p:nvSpPr>
            <p:spPr>
              <a:xfrm>
                <a:off x="1644650" y="1710575"/>
                <a:ext cx="1955800" cy="4296525"/>
              </a:xfrm>
              <a:prstGeom prst="upArrowCallout">
                <a:avLst>
                  <a:gd name="adj1" fmla="val 2597"/>
                  <a:gd name="adj2" fmla="val 2273"/>
                  <a:gd name="adj3" fmla="val 6169"/>
                  <a:gd name="adj4" fmla="val 726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2" name="矩形 21"/>
            <p:cNvSpPr/>
            <p:nvPr/>
          </p:nvSpPr>
          <p:spPr>
            <a:xfrm>
              <a:off x="1346126" y="4123690"/>
              <a:ext cx="2252541" cy="338554"/>
            </a:xfrm>
            <a:prstGeom prst="rect">
              <a:avLst/>
            </a:prstGeom>
          </p:spPr>
          <p:txBody>
            <a:bodyPr wrap="none">
              <a:spAutoFit/>
            </a:bodyPr>
            <a:lstStyle/>
            <a:p>
              <a:pPr algn="ctr" defTabSz="1219170">
                <a:defRPr/>
              </a:pPr>
              <a:r>
                <a:rPr lang="zh-CN" altLang="en-US" sz="1600" b="1" dirty="0">
                  <a:solidFill>
                    <a:schemeClr val="bg1"/>
                  </a:solidFill>
                </a:rPr>
                <a:t>压感控制的设计与采购</a:t>
              </a:r>
              <a:endParaRPr lang="en-US" altLang="zh-CN" sz="1600" b="1" kern="0" dirty="0">
                <a:solidFill>
                  <a:schemeClr val="bg1"/>
                </a:solidFill>
                <a:ea typeface="微软雅黑" charset="0"/>
              </a:endParaRPr>
            </a:p>
          </p:txBody>
        </p:sp>
        <p:sp>
          <p:nvSpPr>
            <p:cNvPr id="23" name="Freeform 7"/>
            <p:cNvSpPr>
              <a:spLocks noEditPoints="1"/>
            </p:cNvSpPr>
            <p:nvPr/>
          </p:nvSpPr>
          <p:spPr bwMode="auto">
            <a:xfrm>
              <a:off x="2231729" y="3310366"/>
              <a:ext cx="545044" cy="397456"/>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 14"/>
          <p:cNvGrpSpPr/>
          <p:nvPr/>
        </p:nvGrpSpPr>
        <p:grpSpPr>
          <a:xfrm>
            <a:off x="8564448" y="1600200"/>
            <a:ext cx="2188830" cy="4296525"/>
            <a:chOff x="8564448" y="1600200"/>
            <a:chExt cx="2188830" cy="4296525"/>
          </a:xfrm>
        </p:grpSpPr>
        <p:grpSp>
          <p:nvGrpSpPr>
            <p:cNvPr id="27" name="组 65"/>
            <p:cNvGrpSpPr/>
            <p:nvPr/>
          </p:nvGrpSpPr>
          <p:grpSpPr>
            <a:xfrm>
              <a:off x="8564448" y="1600200"/>
              <a:ext cx="2188830" cy="4296525"/>
              <a:chOff x="1644650" y="1600200"/>
              <a:chExt cx="1955800" cy="4296525"/>
            </a:xfrm>
            <a:solidFill>
              <a:schemeClr val="bg1"/>
            </a:solidFill>
          </p:grpSpPr>
          <p:sp>
            <p:nvSpPr>
              <p:cNvPr id="30" name="椭圆 29"/>
              <p:cNvSpPr/>
              <p:nvPr/>
            </p:nvSpPr>
            <p:spPr>
              <a:xfrm>
                <a:off x="2489316" y="1600200"/>
                <a:ext cx="266468" cy="30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上箭头标注 30"/>
              <p:cNvSpPr/>
              <p:nvPr/>
            </p:nvSpPr>
            <p:spPr>
              <a:xfrm>
                <a:off x="1644650" y="1600200"/>
                <a:ext cx="1955800" cy="4296525"/>
              </a:xfrm>
              <a:prstGeom prst="upArrowCallout">
                <a:avLst>
                  <a:gd name="adj1" fmla="val 2597"/>
                  <a:gd name="adj2" fmla="val 2273"/>
                  <a:gd name="adj3" fmla="val 6169"/>
                  <a:gd name="adj4" fmla="val 7269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8" name="矩形 27"/>
            <p:cNvSpPr/>
            <p:nvPr/>
          </p:nvSpPr>
          <p:spPr>
            <a:xfrm>
              <a:off x="8643202" y="4027862"/>
              <a:ext cx="2031325" cy="338554"/>
            </a:xfrm>
            <a:prstGeom prst="rect">
              <a:avLst/>
            </a:prstGeom>
          </p:spPr>
          <p:txBody>
            <a:bodyPr wrap="none">
              <a:spAutoFit/>
            </a:bodyPr>
            <a:lstStyle/>
            <a:p>
              <a:pPr algn="ctr" defTabSz="1219170">
                <a:defRPr/>
              </a:pPr>
              <a:r>
                <a:rPr lang="zh-CN" altLang="en-US" sz="1600" b="1" kern="0" dirty="0">
                  <a:solidFill>
                    <a:schemeClr val="accent1"/>
                  </a:solidFill>
                  <a:ea typeface="微软雅黑" charset="0"/>
                </a:rPr>
                <a:t>整体组装与参数调试</a:t>
              </a:r>
              <a:endParaRPr lang="en-US" altLang="zh-CN" sz="1600" b="1" kern="0" dirty="0">
                <a:solidFill>
                  <a:schemeClr val="accent1"/>
                </a:solidFill>
                <a:ea typeface="微软雅黑" charset="0"/>
              </a:endParaRPr>
            </a:p>
          </p:txBody>
        </p:sp>
        <p:sp>
          <p:nvSpPr>
            <p:cNvPr id="29" name="Freeform 7"/>
            <p:cNvSpPr>
              <a:spLocks noEditPoints="1"/>
            </p:cNvSpPr>
            <p:nvPr/>
          </p:nvSpPr>
          <p:spPr bwMode="auto">
            <a:xfrm>
              <a:off x="9386340" y="3310366"/>
              <a:ext cx="545044" cy="397456"/>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447472512"/>
      </p:ext>
    </p:extLst>
  </p:cSld>
  <p:clrMapOvr>
    <a:masterClrMapping/>
  </p:clrMapOvr>
  <mc:AlternateContent xmlns:mc="http://schemas.openxmlformats.org/markup-compatibility/2006" xmlns:p14="http://schemas.microsoft.com/office/powerpoint/2010/main">
    <mc:Choice Requires="p14">
      <p:transition spd="slow" p14:dur="2000" advTm="13580"/>
    </mc:Choice>
    <mc:Fallback xmlns="">
      <p:transition spd="slow" advTm="1358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51263" y="1212285"/>
            <a:ext cx="2646878" cy="830997"/>
          </a:xfrm>
          <a:prstGeom prst="rect">
            <a:avLst/>
          </a:prstGeom>
          <a:noFill/>
        </p:spPr>
        <p:txBody>
          <a:bodyPr wrap="none" rtlCol="0">
            <a:spAutoFit/>
          </a:bodyPr>
          <a:lstStyle/>
          <a:p>
            <a:pPr algn="ctr"/>
            <a:r>
              <a:rPr kumimoji="1" lang="zh-CN" altLang="en-US" sz="4800" b="1" dirty="0">
                <a:latin typeface="Microsoft YaHei" charset="0"/>
                <a:ea typeface="Microsoft YaHei" charset="0"/>
                <a:cs typeface="Microsoft YaHei" charset="0"/>
              </a:rPr>
              <a:t>技术难点</a:t>
            </a:r>
          </a:p>
        </p:txBody>
      </p:sp>
      <p:sp>
        <p:nvSpPr>
          <p:cNvPr id="3" name="文本框 2"/>
          <p:cNvSpPr txBox="1"/>
          <p:nvPr/>
        </p:nvSpPr>
        <p:spPr>
          <a:xfrm>
            <a:off x="3310622" y="2642442"/>
            <a:ext cx="5570756" cy="523220"/>
          </a:xfrm>
          <a:prstGeom prst="rect">
            <a:avLst/>
          </a:prstGeom>
          <a:noFill/>
        </p:spPr>
        <p:txBody>
          <a:bodyPr wrap="none" rtlCol="0">
            <a:spAutoFit/>
          </a:bodyPr>
          <a:lstStyle/>
          <a:p>
            <a:pPr algn="ctr"/>
            <a:r>
              <a:rPr kumimoji="1" lang="zh-CN" altLang="en-US" sz="2800" b="1" dirty="0">
                <a:latin typeface="Microsoft YaHei" charset="0"/>
                <a:ea typeface="Microsoft YaHei" charset="0"/>
                <a:cs typeface="Microsoft YaHei" charset="0"/>
              </a:rPr>
              <a:t>一、如何将压感信号转换成电信号</a:t>
            </a:r>
          </a:p>
        </p:txBody>
      </p:sp>
      <p:sp>
        <p:nvSpPr>
          <p:cNvPr id="4" name="文本框 3"/>
          <p:cNvSpPr txBox="1"/>
          <p:nvPr/>
        </p:nvSpPr>
        <p:spPr>
          <a:xfrm>
            <a:off x="4087005" y="4101994"/>
            <a:ext cx="3775394" cy="523220"/>
          </a:xfrm>
          <a:prstGeom prst="rect">
            <a:avLst/>
          </a:prstGeom>
          <a:noFill/>
        </p:spPr>
        <p:txBody>
          <a:bodyPr wrap="none" rtlCol="0">
            <a:spAutoFit/>
          </a:bodyPr>
          <a:lstStyle/>
          <a:p>
            <a:pPr algn="ctr"/>
            <a:r>
              <a:rPr kumimoji="1" lang="zh-CN" altLang="en-US" sz="2800" b="1" dirty="0">
                <a:latin typeface="Microsoft YaHei" charset="0"/>
                <a:ea typeface="Microsoft YaHei" charset="0"/>
                <a:cs typeface="Microsoft YaHei" charset="0"/>
              </a:rPr>
              <a:t>三、对版面材料的选择</a:t>
            </a:r>
          </a:p>
        </p:txBody>
      </p:sp>
      <p:sp>
        <p:nvSpPr>
          <p:cNvPr id="5" name="文本框 4"/>
          <p:cNvSpPr txBox="1"/>
          <p:nvPr/>
        </p:nvSpPr>
        <p:spPr>
          <a:xfrm>
            <a:off x="4446078" y="3372218"/>
            <a:ext cx="3057248" cy="523220"/>
          </a:xfrm>
          <a:prstGeom prst="rect">
            <a:avLst/>
          </a:prstGeom>
          <a:noFill/>
        </p:spPr>
        <p:txBody>
          <a:bodyPr wrap="none" rtlCol="0">
            <a:spAutoFit/>
          </a:bodyPr>
          <a:lstStyle/>
          <a:p>
            <a:pPr algn="ctr"/>
            <a:r>
              <a:rPr kumimoji="1" lang="zh-CN" altLang="en-US" sz="2800" b="1" dirty="0">
                <a:latin typeface="Microsoft YaHei" charset="0"/>
                <a:ea typeface="Microsoft YaHei" charset="0"/>
                <a:cs typeface="Microsoft YaHei" charset="0"/>
              </a:rPr>
              <a:t>二、对电机的控制</a:t>
            </a:r>
          </a:p>
        </p:txBody>
      </p:sp>
      <p:sp>
        <p:nvSpPr>
          <p:cNvPr id="6" name="文本框 5"/>
          <p:cNvSpPr txBox="1"/>
          <p:nvPr/>
        </p:nvSpPr>
        <p:spPr>
          <a:xfrm>
            <a:off x="4446078" y="4831770"/>
            <a:ext cx="3057248" cy="523220"/>
          </a:xfrm>
          <a:prstGeom prst="rect">
            <a:avLst/>
          </a:prstGeom>
          <a:noFill/>
        </p:spPr>
        <p:txBody>
          <a:bodyPr wrap="none" rtlCol="0">
            <a:spAutoFit/>
          </a:bodyPr>
          <a:lstStyle/>
          <a:p>
            <a:pPr algn="ctr"/>
            <a:r>
              <a:rPr kumimoji="1" lang="zh-CN" altLang="en-US" sz="2800" b="1" dirty="0">
                <a:latin typeface="Microsoft YaHei" charset="0"/>
                <a:ea typeface="Microsoft YaHei" charset="0"/>
                <a:cs typeface="Microsoft YaHei" charset="0"/>
              </a:rPr>
              <a:t>四、对版面的设计</a:t>
            </a:r>
          </a:p>
        </p:txBody>
      </p:sp>
    </p:spTree>
    <p:custDataLst>
      <p:tags r:id="rId1"/>
    </p:custDataLst>
    <p:extLst>
      <p:ext uri="{BB962C8B-B14F-4D97-AF65-F5344CB8AC3E}">
        <p14:creationId xmlns:p14="http://schemas.microsoft.com/office/powerpoint/2010/main" val="2945911222"/>
      </p:ext>
    </p:extLst>
  </p:cSld>
  <p:clrMapOvr>
    <a:masterClrMapping/>
  </p:clrMapOvr>
  <mc:AlternateContent xmlns:mc="http://schemas.openxmlformats.org/markup-compatibility/2006" xmlns:p14="http://schemas.microsoft.com/office/powerpoint/2010/main">
    <mc:Choice Requires="p14">
      <p:transition spd="slow" p14:dur="2000" advTm="15049"/>
    </mc:Choice>
    <mc:Fallback xmlns="">
      <p:transition spd="slow" advTm="150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5590419" y="3331281"/>
            <a:ext cx="4200352" cy="1862048"/>
            <a:chOff x="6750146" y="2193857"/>
            <a:chExt cx="4200352" cy="1862048"/>
          </a:xfrm>
        </p:grpSpPr>
        <p:sp>
          <p:nvSpPr>
            <p:cNvPr id="3" name="文本框 2"/>
            <p:cNvSpPr txBox="1"/>
            <p:nvPr/>
          </p:nvSpPr>
          <p:spPr>
            <a:xfrm>
              <a:off x="6750146" y="2193857"/>
              <a:ext cx="2237915" cy="1862048"/>
            </a:xfrm>
            <a:prstGeom prst="rect">
              <a:avLst/>
            </a:prstGeom>
          </p:spPr>
          <p:txBody>
            <a:bodyPr wrap="square" anchor="ctr">
              <a:spAutoFit/>
            </a:bodyPr>
            <a:lstStyle>
              <a:defPPr>
                <a:defRPr lang="zh-CN"/>
              </a:defPPr>
              <a:lvl1pPr>
                <a:defRPr sz="3200" b="1">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a typeface="微软雅黑"/>
                  <a:cs typeface="微软雅黑"/>
                </a:defRPr>
              </a:lvl1pPr>
            </a:lstStyle>
            <a:p>
              <a:r>
                <a:rPr lang="en-US" altLang="zh-CN" sz="11500" dirty="0">
                  <a:solidFill>
                    <a:schemeClr val="tx1"/>
                  </a:solidFill>
                </a:rPr>
                <a:t>04</a:t>
              </a:r>
              <a:endParaRPr lang="zh-CN" altLang="en-US" sz="11500" dirty="0">
                <a:solidFill>
                  <a:schemeClr val="tx1"/>
                </a:solidFill>
              </a:endParaRPr>
            </a:p>
          </p:txBody>
        </p:sp>
        <p:sp>
          <p:nvSpPr>
            <p:cNvPr id="4" name="矩形 3"/>
            <p:cNvSpPr/>
            <p:nvPr/>
          </p:nvSpPr>
          <p:spPr>
            <a:xfrm>
              <a:off x="8675829" y="2647827"/>
              <a:ext cx="2274669" cy="954107"/>
            </a:xfrm>
            <a:prstGeom prst="rect">
              <a:avLst/>
            </a:prstGeom>
          </p:spPr>
          <p:txBody>
            <a:bodyPr wrap="square" anchor="ctr">
              <a:spAutoFit/>
            </a:bodyPr>
            <a:lstStyle/>
            <a:p>
              <a:r>
                <a:rPr lang="zh-CN" altLang="en-US" sz="3200" b="1" dirty="0">
                  <a:latin typeface="微软雅黑"/>
                  <a:ea typeface="微软雅黑"/>
                  <a:cs typeface="微软雅黑"/>
                </a:rPr>
                <a:t>经费使用</a:t>
              </a:r>
              <a:r>
                <a:rPr lang="en-US" altLang="zh-CN" sz="2400" dirty="0">
                  <a:latin typeface="Calibri"/>
                  <a:ea typeface="宋体"/>
                </a:rPr>
                <a:t>REVENUES</a:t>
              </a:r>
              <a:endParaRPr kumimoji="1" lang="zh-CN" altLang="en-US" sz="2400" dirty="0">
                <a:latin typeface="Calibri"/>
                <a:ea typeface="宋体"/>
              </a:endParaRPr>
            </a:p>
          </p:txBody>
        </p:sp>
      </p:grpSp>
    </p:spTree>
    <p:extLst>
      <p:ext uri="{BB962C8B-B14F-4D97-AF65-F5344CB8AC3E}">
        <p14:creationId xmlns:p14="http://schemas.microsoft.com/office/powerpoint/2010/main" val="843886978"/>
      </p:ext>
    </p:extLst>
  </p:cSld>
  <p:clrMapOvr>
    <a:masterClrMapping/>
  </p:clrMapOvr>
  <mc:AlternateContent xmlns:mc="http://schemas.openxmlformats.org/markup-compatibility/2006" xmlns:p14="http://schemas.microsoft.com/office/powerpoint/2010/main">
    <mc:Choice Requires="p14">
      <p:transition spd="slow" p14:dur="1250" advTm="179">
        <p14:flip dir="r"/>
      </p:transition>
    </mc:Choice>
    <mc:Fallback xmlns="">
      <p:transition spd="slow" advTm="179">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1"/>
          <p:cNvPicPr>
            <a:picLocks noChangeAspect="1"/>
          </p:cNvPicPr>
          <p:nvPr/>
        </p:nvPicPr>
        <p:blipFill>
          <a:blip r:embed="rId2"/>
          <a:stretch>
            <a:fillRect/>
          </a:stretch>
        </p:blipFill>
        <p:spPr>
          <a:xfrm>
            <a:off x="0" y="0"/>
            <a:ext cx="12192000" cy="6858000"/>
          </a:xfrm>
          <a:prstGeom prst="rect">
            <a:avLst/>
          </a:prstGeom>
        </p:spPr>
      </p:pic>
      <p:sp>
        <p:nvSpPr>
          <p:cNvPr id="2" name="文本占位符 1"/>
          <p:cNvSpPr>
            <a:spLocks noGrp="1"/>
          </p:cNvSpPr>
          <p:nvPr>
            <p:ph type="body" sz="quarter" idx="10"/>
          </p:nvPr>
        </p:nvSpPr>
        <p:spPr/>
        <p:txBody>
          <a:bodyPr/>
          <a:lstStyle/>
          <a:p>
            <a:r>
              <a:rPr lang="en-US" altLang="zh-CN" dirty="0"/>
              <a:t>01 </a:t>
            </a:r>
            <a:r>
              <a:rPr lang="zh-CN" altLang="en-US" dirty="0"/>
              <a:t>开</a:t>
            </a:r>
          </a:p>
        </p:txBody>
      </p:sp>
      <p:graphicFrame>
        <p:nvGraphicFramePr>
          <p:cNvPr id="4" name="表格 3"/>
          <p:cNvGraphicFramePr>
            <a:graphicFrameLocks noGrp="1"/>
          </p:cNvGraphicFramePr>
          <p:nvPr>
            <p:extLst>
              <p:ext uri="{D42A27DB-BD31-4B8C-83A1-F6EECF244321}">
                <p14:modId xmlns:p14="http://schemas.microsoft.com/office/powerpoint/2010/main" val="1237115423"/>
              </p:ext>
            </p:extLst>
          </p:nvPr>
        </p:nvGraphicFramePr>
        <p:xfrm>
          <a:off x="1101014" y="1891849"/>
          <a:ext cx="9647853" cy="4543163"/>
        </p:xfrm>
        <a:graphic>
          <a:graphicData uri="http://schemas.openxmlformats.org/drawingml/2006/table">
            <a:tbl>
              <a:tblPr>
                <a:tableStyleId>{5C22544A-7EE6-4342-B048-85BDC9FD1C3A}</a:tableStyleId>
              </a:tblPr>
              <a:tblGrid>
                <a:gridCol w="942391">
                  <a:extLst>
                    <a:ext uri="{9D8B030D-6E8A-4147-A177-3AD203B41FA5}">
                      <a16:colId xmlns:a16="http://schemas.microsoft.com/office/drawing/2014/main" val="20000"/>
                    </a:ext>
                  </a:extLst>
                </a:gridCol>
                <a:gridCol w="1625808">
                  <a:extLst>
                    <a:ext uri="{9D8B030D-6E8A-4147-A177-3AD203B41FA5}">
                      <a16:colId xmlns:a16="http://schemas.microsoft.com/office/drawing/2014/main" val="20001"/>
                    </a:ext>
                  </a:extLst>
                </a:gridCol>
                <a:gridCol w="669524">
                  <a:extLst>
                    <a:ext uri="{9D8B030D-6E8A-4147-A177-3AD203B41FA5}">
                      <a16:colId xmlns:a16="http://schemas.microsoft.com/office/drawing/2014/main" val="20002"/>
                    </a:ext>
                  </a:extLst>
                </a:gridCol>
                <a:gridCol w="681135">
                  <a:extLst>
                    <a:ext uri="{9D8B030D-6E8A-4147-A177-3AD203B41FA5}">
                      <a16:colId xmlns:a16="http://schemas.microsoft.com/office/drawing/2014/main" val="20003"/>
                    </a:ext>
                  </a:extLst>
                </a:gridCol>
                <a:gridCol w="802432">
                  <a:extLst>
                    <a:ext uri="{9D8B030D-6E8A-4147-A177-3AD203B41FA5}">
                      <a16:colId xmlns:a16="http://schemas.microsoft.com/office/drawing/2014/main" val="20004"/>
                    </a:ext>
                  </a:extLst>
                </a:gridCol>
                <a:gridCol w="1194319">
                  <a:extLst>
                    <a:ext uri="{9D8B030D-6E8A-4147-A177-3AD203B41FA5}">
                      <a16:colId xmlns:a16="http://schemas.microsoft.com/office/drawing/2014/main" val="20005"/>
                    </a:ext>
                  </a:extLst>
                </a:gridCol>
                <a:gridCol w="1782146">
                  <a:extLst>
                    <a:ext uri="{9D8B030D-6E8A-4147-A177-3AD203B41FA5}">
                      <a16:colId xmlns:a16="http://schemas.microsoft.com/office/drawing/2014/main" val="20006"/>
                    </a:ext>
                  </a:extLst>
                </a:gridCol>
                <a:gridCol w="690466">
                  <a:extLst>
                    <a:ext uri="{9D8B030D-6E8A-4147-A177-3AD203B41FA5}">
                      <a16:colId xmlns:a16="http://schemas.microsoft.com/office/drawing/2014/main" val="20007"/>
                    </a:ext>
                  </a:extLst>
                </a:gridCol>
                <a:gridCol w="634481">
                  <a:extLst>
                    <a:ext uri="{9D8B030D-6E8A-4147-A177-3AD203B41FA5}">
                      <a16:colId xmlns:a16="http://schemas.microsoft.com/office/drawing/2014/main" val="20008"/>
                    </a:ext>
                  </a:extLst>
                </a:gridCol>
                <a:gridCol w="625151">
                  <a:extLst>
                    <a:ext uri="{9D8B030D-6E8A-4147-A177-3AD203B41FA5}">
                      <a16:colId xmlns:a16="http://schemas.microsoft.com/office/drawing/2014/main" val="20009"/>
                    </a:ext>
                  </a:extLst>
                </a:gridCol>
              </a:tblGrid>
              <a:tr h="580763">
                <a:tc>
                  <a:txBody>
                    <a:bodyPr/>
                    <a:lstStyle/>
                    <a:p>
                      <a:pPr algn="l">
                        <a:spcAft>
                          <a:spcPts val="0"/>
                        </a:spcAft>
                      </a:pPr>
                      <a:r>
                        <a:rPr lang="zh-CN" sz="1200" b="1" kern="0" dirty="0">
                          <a:effectLst/>
                          <a:latin typeface="微软雅黑 Light" panose="020B0502040204020203" pitchFamily="34" charset="-122"/>
                          <a:ea typeface="微软雅黑 Light" panose="020B0502040204020203" pitchFamily="34" charset="-122"/>
                        </a:rPr>
                        <a:t>项目</a:t>
                      </a:r>
                      <a:endParaRPr lang="zh-CN" sz="1200" b="1" kern="100" dirty="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参数</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数量</a:t>
                      </a:r>
                      <a:r>
                        <a:rPr lang="en-US" sz="1200" b="1" kern="0">
                          <a:effectLst/>
                          <a:latin typeface="微软雅黑 Light" panose="020B0502040204020203" pitchFamily="34" charset="-122"/>
                          <a:ea typeface="微软雅黑 Light" panose="020B0502040204020203" pitchFamily="34" charset="-122"/>
                        </a:rPr>
                        <a:t>/</a:t>
                      </a:r>
                      <a:r>
                        <a:rPr lang="zh-CN" sz="1200" b="1" kern="0">
                          <a:effectLst/>
                          <a:latin typeface="微软雅黑 Light" panose="020B0502040204020203" pitchFamily="34" charset="-122"/>
                          <a:ea typeface="微软雅黑 Light" panose="020B0502040204020203" pitchFamily="34" charset="-122"/>
                        </a:rPr>
                        <a:t>件</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zh-CN" sz="1200" b="1" kern="0" dirty="0">
                          <a:effectLst/>
                          <a:latin typeface="微软雅黑 Light" panose="020B0502040204020203" pitchFamily="34" charset="-122"/>
                          <a:ea typeface="微软雅黑 Light" panose="020B0502040204020203" pitchFamily="34" charset="-122"/>
                        </a:rPr>
                        <a:t>单价</a:t>
                      </a:r>
                      <a:r>
                        <a:rPr lang="en-US" sz="1200" b="1" kern="0" dirty="0">
                          <a:effectLst/>
                          <a:latin typeface="微软雅黑 Light" panose="020B0502040204020203" pitchFamily="34" charset="-122"/>
                          <a:ea typeface="微软雅黑 Light" panose="020B0502040204020203" pitchFamily="34" charset="-122"/>
                        </a:rPr>
                        <a:t>/</a:t>
                      </a:r>
                      <a:r>
                        <a:rPr lang="zh-CN" sz="1200" b="1" kern="0" dirty="0">
                          <a:effectLst/>
                          <a:latin typeface="微软雅黑 Light" panose="020B0502040204020203" pitchFamily="34" charset="-122"/>
                          <a:ea typeface="微软雅黑 Light" panose="020B0502040204020203" pitchFamily="34" charset="-122"/>
                        </a:rPr>
                        <a:t>元</a:t>
                      </a:r>
                      <a:endParaRPr lang="zh-CN" sz="1200" b="1" kern="100" dirty="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总价</a:t>
                      </a:r>
                      <a:r>
                        <a:rPr lang="en-US" sz="1200" b="1" kern="0">
                          <a:effectLst/>
                          <a:latin typeface="微软雅黑 Light" panose="020B0502040204020203" pitchFamily="34" charset="-122"/>
                          <a:ea typeface="微软雅黑 Light" panose="020B0502040204020203" pitchFamily="34" charset="-122"/>
                        </a:rPr>
                        <a:t>/</a:t>
                      </a:r>
                      <a:r>
                        <a:rPr lang="zh-CN" sz="1200" b="1" kern="0">
                          <a:effectLst/>
                          <a:latin typeface="微软雅黑 Light" panose="020B0502040204020203" pitchFamily="34" charset="-122"/>
                          <a:ea typeface="微软雅黑 Light" panose="020B0502040204020203" pitchFamily="34" charset="-122"/>
                        </a:rPr>
                        <a:t>元</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项目</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参数</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数量</a:t>
                      </a:r>
                      <a:r>
                        <a:rPr lang="en-US" sz="1200" b="1" kern="0">
                          <a:effectLst/>
                          <a:latin typeface="微软雅黑 Light" panose="020B0502040204020203" pitchFamily="34" charset="-122"/>
                          <a:ea typeface="微软雅黑 Light" panose="020B0502040204020203" pitchFamily="34" charset="-122"/>
                        </a:rPr>
                        <a:t>/</a:t>
                      </a:r>
                      <a:r>
                        <a:rPr lang="zh-CN" sz="1200" b="1" kern="0">
                          <a:effectLst/>
                          <a:latin typeface="微软雅黑 Light" panose="020B0502040204020203" pitchFamily="34" charset="-122"/>
                          <a:ea typeface="微软雅黑 Light" panose="020B0502040204020203" pitchFamily="34" charset="-122"/>
                        </a:rPr>
                        <a:t>件</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zh-CN" sz="1200" b="1" kern="0" dirty="0">
                          <a:effectLst/>
                          <a:latin typeface="微软雅黑 Light" panose="020B0502040204020203" pitchFamily="34" charset="-122"/>
                          <a:ea typeface="微软雅黑 Light" panose="020B0502040204020203" pitchFamily="34" charset="-122"/>
                        </a:rPr>
                        <a:t>单价</a:t>
                      </a:r>
                      <a:r>
                        <a:rPr lang="en-US" sz="1200" b="1" kern="0" dirty="0">
                          <a:effectLst/>
                          <a:latin typeface="微软雅黑 Light" panose="020B0502040204020203" pitchFamily="34" charset="-122"/>
                          <a:ea typeface="微软雅黑 Light" panose="020B0502040204020203" pitchFamily="34" charset="-122"/>
                        </a:rPr>
                        <a:t>/</a:t>
                      </a:r>
                      <a:r>
                        <a:rPr lang="zh-CN" sz="1200" b="1" kern="0" dirty="0">
                          <a:effectLst/>
                          <a:latin typeface="微软雅黑 Light" panose="020B0502040204020203" pitchFamily="34" charset="-122"/>
                          <a:ea typeface="微软雅黑 Light" panose="020B0502040204020203" pitchFamily="34" charset="-122"/>
                        </a:rPr>
                        <a:t>元</a:t>
                      </a:r>
                      <a:endParaRPr lang="zh-CN" sz="1200" b="1" kern="100" dirty="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zh-CN" sz="1200" b="1" kern="0" dirty="0">
                          <a:effectLst/>
                          <a:latin typeface="微软雅黑 Light" panose="020B0502040204020203" pitchFamily="34" charset="-122"/>
                          <a:ea typeface="微软雅黑 Light" panose="020B0502040204020203" pitchFamily="34" charset="-122"/>
                        </a:rPr>
                        <a:t>总价</a:t>
                      </a:r>
                      <a:r>
                        <a:rPr lang="en-US" sz="1200" b="1" kern="0" dirty="0">
                          <a:effectLst/>
                          <a:latin typeface="微软雅黑 Light" panose="020B0502040204020203" pitchFamily="34" charset="-122"/>
                          <a:ea typeface="微软雅黑 Light" panose="020B0502040204020203" pitchFamily="34" charset="-122"/>
                        </a:rPr>
                        <a:t>/</a:t>
                      </a:r>
                      <a:r>
                        <a:rPr lang="zh-CN" sz="1200" b="1" kern="0" dirty="0">
                          <a:effectLst/>
                          <a:latin typeface="微软雅黑 Light" panose="020B0502040204020203" pitchFamily="34" charset="-122"/>
                          <a:ea typeface="微软雅黑 Light" panose="020B0502040204020203" pitchFamily="34" charset="-122"/>
                        </a:rPr>
                        <a:t>元</a:t>
                      </a:r>
                      <a:endParaRPr lang="zh-CN" sz="1200" b="1" kern="100" dirty="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33400">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版面</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zh-CN" sz="1200" b="1" kern="0" dirty="0">
                          <a:effectLst/>
                          <a:latin typeface="微软雅黑 Light" panose="020B0502040204020203" pitchFamily="34" charset="-122"/>
                          <a:ea typeface="微软雅黑 Light" panose="020B0502040204020203" pitchFamily="34" charset="-122"/>
                        </a:rPr>
                        <a:t>碳纤维板</a:t>
                      </a:r>
                      <a:endParaRPr lang="zh-CN" sz="1200" b="1" kern="100" dirty="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2</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150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300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电压检测电路</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spcAft>
                          <a:spcPts val="0"/>
                        </a:spcAft>
                      </a:pPr>
                      <a:r>
                        <a:rPr lang="zh-CN" sz="1200" b="1" kern="0" dirty="0">
                          <a:effectLst/>
                          <a:latin typeface="微软雅黑 Light" panose="020B0502040204020203" pitchFamily="34" charset="-122"/>
                          <a:ea typeface="微软雅黑 Light" panose="020B0502040204020203" pitchFamily="34" charset="-122"/>
                        </a:rPr>
                        <a:t>电路板用电压检测电路</a:t>
                      </a:r>
                      <a:endParaRPr lang="zh-CN" sz="1200" b="1" kern="100" dirty="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1</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15</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15</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33400">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桥</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spcAft>
                          <a:spcPts val="0"/>
                        </a:spcAft>
                      </a:pPr>
                      <a:r>
                        <a:rPr lang="zh-CN" sz="1200" b="1" kern="0">
                          <a:effectLst/>
                          <a:latin typeface="微软雅黑 Light" panose="020B0502040204020203" pitchFamily="34" charset="-122"/>
                          <a:ea typeface="微软雅黑 Light" panose="020B0502040204020203" pitchFamily="34" charset="-122"/>
                        </a:rPr>
                        <a:t>电动滑板单电机用桥</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1</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200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200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充电电路</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spcAft>
                          <a:spcPts val="0"/>
                        </a:spcAft>
                      </a:pPr>
                      <a:r>
                        <a:rPr lang="en-US" sz="1200" b="1" kern="0">
                          <a:effectLst/>
                          <a:latin typeface="微软雅黑 Light" panose="020B0502040204020203" pitchFamily="34" charset="-122"/>
                          <a:ea typeface="微软雅黑 Light" panose="020B0502040204020203" pitchFamily="34" charset="-122"/>
                        </a:rPr>
                        <a:t>36V</a:t>
                      </a:r>
                      <a:r>
                        <a:rPr lang="zh-CN" sz="1200" b="1" kern="0">
                          <a:effectLst/>
                          <a:latin typeface="微软雅黑 Light" panose="020B0502040204020203" pitchFamily="34" charset="-122"/>
                          <a:ea typeface="微软雅黑 Light" panose="020B0502040204020203" pitchFamily="34" charset="-122"/>
                        </a:rPr>
                        <a:t>锂电池充电器</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1</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80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80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1950">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前轮</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spcAft>
                          <a:spcPts val="0"/>
                        </a:spcAft>
                      </a:pPr>
                      <a:r>
                        <a:rPr lang="en-US" sz="1200" b="1" kern="0">
                          <a:effectLst/>
                          <a:latin typeface="微软雅黑 Light" panose="020B0502040204020203" pitchFamily="34" charset="-122"/>
                          <a:ea typeface="微软雅黑 Light" panose="020B0502040204020203" pitchFamily="34" charset="-122"/>
                        </a:rPr>
                        <a:t>PV</a:t>
                      </a:r>
                      <a:r>
                        <a:rPr lang="zh-CN" sz="1200" b="1" kern="0">
                          <a:effectLst/>
                          <a:latin typeface="微软雅黑 Light" panose="020B0502040204020203" pitchFamily="34" charset="-122"/>
                          <a:ea typeface="微软雅黑 Light" panose="020B0502040204020203" pitchFamily="34" charset="-122"/>
                        </a:rPr>
                        <a:t>轮</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2</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20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40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无刷电机</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spcAft>
                          <a:spcPts val="0"/>
                        </a:spcAft>
                      </a:pPr>
                      <a:r>
                        <a:rPr lang="zh-CN" sz="1200" b="1" kern="0">
                          <a:effectLst/>
                          <a:latin typeface="微软雅黑 Light" panose="020B0502040204020203" pitchFamily="34" charset="-122"/>
                          <a:ea typeface="微软雅黑 Light" panose="020B0502040204020203" pitchFamily="34" charset="-122"/>
                        </a:rPr>
                        <a:t>滑板用无刷电机</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1</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335</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335</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1950">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后轮</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spcAft>
                          <a:spcPts val="0"/>
                        </a:spcAft>
                      </a:pPr>
                      <a:r>
                        <a:rPr lang="zh-CN" sz="1200" b="1" kern="0">
                          <a:effectLst/>
                          <a:latin typeface="微软雅黑 Light" panose="020B0502040204020203" pitchFamily="34" charset="-122"/>
                          <a:ea typeface="微软雅黑 Light" panose="020B0502040204020203" pitchFamily="34" charset="-122"/>
                        </a:rPr>
                        <a:t>低噪音弹性轮</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2</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45</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90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差速器</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spcAft>
                          <a:spcPts val="0"/>
                        </a:spcAft>
                      </a:pPr>
                      <a:r>
                        <a:rPr lang="zh-CN" sz="1200" b="1" kern="0">
                          <a:effectLst/>
                          <a:latin typeface="微软雅黑 Light" panose="020B0502040204020203" pitchFamily="34" charset="-122"/>
                          <a:ea typeface="微软雅黑 Light" panose="020B0502040204020203" pitchFamily="34" charset="-122"/>
                        </a:rPr>
                        <a:t>滑板用差速器</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1</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500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500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1950">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轴承</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spcAft>
                          <a:spcPts val="0"/>
                        </a:spcAft>
                      </a:pPr>
                      <a:r>
                        <a:rPr lang="zh-CN" sz="1200" b="1" kern="0">
                          <a:effectLst/>
                          <a:latin typeface="微软雅黑 Light" panose="020B0502040204020203" pitchFamily="34" charset="-122"/>
                          <a:ea typeface="微软雅黑 Light" panose="020B0502040204020203" pitchFamily="34" charset="-122"/>
                        </a:rPr>
                        <a:t>滑板用轴承</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7</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20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170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皮带</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spcAft>
                          <a:spcPts val="0"/>
                        </a:spcAft>
                      </a:pPr>
                      <a:r>
                        <a:rPr lang="zh-CN" sz="1200" b="1" kern="0">
                          <a:effectLst/>
                          <a:latin typeface="微软雅黑 Light" panose="020B0502040204020203" pitchFamily="34" charset="-122"/>
                          <a:ea typeface="微软雅黑 Light" panose="020B0502040204020203" pitchFamily="34" charset="-122"/>
                        </a:rPr>
                        <a:t>滑板用传动皮带</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2</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10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20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1950">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砂纸</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spcAft>
                          <a:spcPts val="0"/>
                        </a:spcAft>
                      </a:pPr>
                      <a:r>
                        <a:rPr lang="zh-CN" sz="1200" b="1" kern="0">
                          <a:effectLst/>
                          <a:latin typeface="微软雅黑 Light" panose="020B0502040204020203" pitchFamily="34" charset="-122"/>
                          <a:ea typeface="微软雅黑 Light" panose="020B0502040204020203" pitchFamily="34" charset="-122"/>
                        </a:rPr>
                        <a:t>滑板用砂纸</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1</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20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20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电机支架</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spcAft>
                          <a:spcPts val="0"/>
                        </a:spcAft>
                      </a:pPr>
                      <a:r>
                        <a:rPr lang="zh-CN" sz="1200" b="1" kern="0">
                          <a:effectLst/>
                          <a:latin typeface="微软雅黑 Light" panose="020B0502040204020203" pitchFamily="34" charset="-122"/>
                          <a:ea typeface="微软雅黑 Light" panose="020B0502040204020203" pitchFamily="34" charset="-122"/>
                        </a:rPr>
                        <a:t>标准电机支架</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1</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60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60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1950">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电池</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18650</a:t>
                      </a:r>
                      <a:r>
                        <a:rPr lang="zh-CN" sz="1200" b="1" kern="0">
                          <a:effectLst/>
                          <a:latin typeface="微软雅黑 Light" panose="020B0502040204020203" pitchFamily="34" charset="-122"/>
                          <a:ea typeface="微软雅黑 Light" panose="020B0502040204020203" pitchFamily="34" charset="-122"/>
                        </a:rPr>
                        <a:t>电池组</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30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20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600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保护盖</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spcAft>
                          <a:spcPts val="0"/>
                        </a:spcAft>
                      </a:pPr>
                      <a:r>
                        <a:rPr lang="zh-CN" sz="1200" b="1" kern="0">
                          <a:effectLst/>
                          <a:latin typeface="微软雅黑 Light" panose="020B0502040204020203" pitchFamily="34" charset="-122"/>
                          <a:ea typeface="微软雅黑 Light" panose="020B0502040204020203" pitchFamily="34" charset="-122"/>
                        </a:rPr>
                        <a:t>马达电机保护盖</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1</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60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60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1950">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主电路</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spcAft>
                          <a:spcPts val="0"/>
                        </a:spcAft>
                      </a:pPr>
                      <a:r>
                        <a:rPr lang="zh-CN" sz="1200" b="1" kern="0">
                          <a:effectLst/>
                          <a:latin typeface="微软雅黑 Light" panose="020B0502040204020203" pitchFamily="34" charset="-122"/>
                          <a:ea typeface="微软雅黑 Light" panose="020B0502040204020203" pitchFamily="34" charset="-122"/>
                        </a:rPr>
                        <a:t>滑板控制集成电路</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1</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200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200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美工</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spcAft>
                          <a:spcPts val="0"/>
                        </a:spcAft>
                      </a:pPr>
                      <a:r>
                        <a:rPr lang="zh-CN" sz="1200" b="1" kern="0">
                          <a:effectLst/>
                          <a:latin typeface="微软雅黑 Light" panose="020B0502040204020203" pitchFamily="34" charset="-122"/>
                          <a:ea typeface="微软雅黑 Light" panose="020B0502040204020203" pitchFamily="34" charset="-122"/>
                        </a:rPr>
                        <a:t>　</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spcAft>
                          <a:spcPts val="0"/>
                        </a:spcAft>
                      </a:pPr>
                      <a:r>
                        <a:rPr lang="zh-CN" sz="1200" b="1" kern="0">
                          <a:effectLst/>
                          <a:latin typeface="微软雅黑 Light" panose="020B0502040204020203" pitchFamily="34" charset="-122"/>
                          <a:ea typeface="微软雅黑 Light" panose="020B0502040204020203" pitchFamily="34" charset="-122"/>
                        </a:rPr>
                        <a:t>　</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spcAft>
                          <a:spcPts val="0"/>
                        </a:spcAft>
                      </a:pPr>
                      <a:r>
                        <a:rPr lang="en-US" sz="1200" b="1" kern="0">
                          <a:effectLst/>
                          <a:latin typeface="微软雅黑 Light" panose="020B0502040204020203" pitchFamily="34" charset="-122"/>
                          <a:ea typeface="微软雅黑 Light" panose="020B0502040204020203" pitchFamily="34" charset="-122"/>
                        </a:rPr>
                        <a:t>30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30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61950">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压力传感器</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spcAft>
                          <a:spcPts val="0"/>
                        </a:spcAft>
                      </a:pPr>
                      <a:r>
                        <a:rPr lang="zh-CN" sz="1200" b="1" kern="0">
                          <a:effectLst/>
                          <a:latin typeface="微软雅黑 Light" panose="020B0502040204020203" pitchFamily="34" charset="-122"/>
                          <a:ea typeface="微软雅黑 Light" panose="020B0502040204020203" pitchFamily="34" charset="-122"/>
                        </a:rPr>
                        <a:t>称重型压力传感器</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2</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100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200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工具书籍</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　</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　</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R="139700" algn="r">
                        <a:spcAft>
                          <a:spcPts val="0"/>
                        </a:spcAft>
                      </a:pPr>
                      <a:r>
                        <a:rPr lang="en-US" sz="1200" b="1" kern="0">
                          <a:effectLst/>
                          <a:latin typeface="微软雅黑 Light" panose="020B0502040204020203" pitchFamily="34" charset="-122"/>
                          <a:ea typeface="微软雅黑 Light" panose="020B0502040204020203" pitchFamily="34" charset="-122"/>
                        </a:rPr>
                        <a:t>50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50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61950">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前轮架</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spcAft>
                          <a:spcPts val="0"/>
                        </a:spcAft>
                      </a:pPr>
                      <a:r>
                        <a:rPr lang="zh-CN" sz="1200" b="1" kern="0">
                          <a:effectLst/>
                          <a:latin typeface="微软雅黑 Light" panose="020B0502040204020203" pitchFamily="34" charset="-122"/>
                          <a:ea typeface="微软雅黑 Light" panose="020B0502040204020203" pitchFamily="34" charset="-122"/>
                        </a:rPr>
                        <a:t>活力板用轮架</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2</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15</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a:effectLst/>
                          <a:latin typeface="微软雅黑 Light" panose="020B0502040204020203" pitchFamily="34" charset="-122"/>
                          <a:ea typeface="微软雅黑 Light" panose="020B0502040204020203" pitchFamily="34" charset="-122"/>
                        </a:rPr>
                        <a:t>30</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zh-CN" sz="1200" b="1" kern="0">
                          <a:effectLst/>
                          <a:latin typeface="微软雅黑 Light" panose="020B0502040204020203" pitchFamily="34" charset="-122"/>
                          <a:ea typeface="微软雅黑 Light" panose="020B0502040204020203" pitchFamily="34" charset="-122"/>
                        </a:rPr>
                        <a:t>总计</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spcAft>
                          <a:spcPts val="0"/>
                        </a:spcAft>
                      </a:pPr>
                      <a:r>
                        <a:rPr lang="zh-CN" sz="1200" b="1" kern="0">
                          <a:effectLst/>
                          <a:latin typeface="微软雅黑 Light" panose="020B0502040204020203" pitchFamily="34" charset="-122"/>
                          <a:ea typeface="微软雅黑 Light" panose="020B0502040204020203" pitchFamily="34" charset="-122"/>
                        </a:rPr>
                        <a:t>　</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spcAft>
                          <a:spcPts val="0"/>
                        </a:spcAft>
                      </a:pPr>
                      <a:r>
                        <a:rPr lang="zh-CN" sz="1200" b="1" kern="0">
                          <a:effectLst/>
                          <a:latin typeface="微软雅黑 Light" panose="020B0502040204020203" pitchFamily="34" charset="-122"/>
                          <a:ea typeface="微软雅黑 Light" panose="020B0502040204020203" pitchFamily="34" charset="-122"/>
                        </a:rPr>
                        <a:t>　</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spcAft>
                          <a:spcPts val="0"/>
                        </a:spcAft>
                      </a:pPr>
                      <a:r>
                        <a:rPr lang="zh-CN" sz="1200" b="1" kern="0">
                          <a:effectLst/>
                          <a:latin typeface="微软雅黑 Light" panose="020B0502040204020203" pitchFamily="34" charset="-122"/>
                          <a:ea typeface="微软雅黑 Light" panose="020B0502040204020203" pitchFamily="34" charset="-122"/>
                        </a:rPr>
                        <a:t>　</a:t>
                      </a:r>
                      <a:endParaRPr lang="zh-CN" sz="1200" b="1" kern="10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spcAft>
                          <a:spcPts val="0"/>
                        </a:spcAft>
                      </a:pPr>
                      <a:r>
                        <a:rPr lang="en-US" sz="1200" b="1" kern="0" dirty="0">
                          <a:effectLst/>
                          <a:latin typeface="微软雅黑 Light" panose="020B0502040204020203" pitchFamily="34" charset="-122"/>
                          <a:ea typeface="微软雅黑 Light" panose="020B0502040204020203" pitchFamily="34" charset="-122"/>
                        </a:rPr>
                        <a:t>2940</a:t>
                      </a:r>
                      <a:endParaRPr lang="zh-CN" sz="1200" b="1" kern="100" dirty="0">
                        <a:effectLst/>
                        <a:latin typeface="微软雅黑 Light" panose="020B0502040204020203" pitchFamily="34" charset="-122"/>
                        <a:ea typeface="微软雅黑 Light" panose="020B0502040204020203" pitchFamily="34"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sp>
        <p:nvSpPr>
          <p:cNvPr id="6" name="文本占位符 1"/>
          <p:cNvSpPr txBox="1">
            <a:spLocks/>
          </p:cNvSpPr>
          <p:nvPr/>
        </p:nvSpPr>
        <p:spPr>
          <a:xfrm>
            <a:off x="1421144" y="338195"/>
            <a:ext cx="5302783"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chemeClr val="tx1"/>
                </a:solidFill>
              </a:rPr>
              <a:t>04</a:t>
            </a:r>
            <a:r>
              <a:rPr kumimoji="1" lang="zh-CN" altLang="en-US" dirty="0">
                <a:solidFill>
                  <a:schemeClr val="tx1"/>
                </a:solidFill>
              </a:rPr>
              <a:t> 经费使用</a:t>
            </a:r>
          </a:p>
        </p:txBody>
      </p:sp>
      <p:sp>
        <p:nvSpPr>
          <p:cNvPr id="7" name="文本框 6"/>
          <p:cNvSpPr txBox="1"/>
          <p:nvPr/>
        </p:nvSpPr>
        <p:spPr>
          <a:xfrm>
            <a:off x="5195753" y="6392495"/>
            <a:ext cx="1800493" cy="369332"/>
          </a:xfrm>
          <a:prstGeom prst="rect">
            <a:avLst/>
          </a:prstGeom>
          <a:noFill/>
        </p:spPr>
        <p:txBody>
          <a:bodyPr wrap="none" rtlCol="0">
            <a:spAutoFit/>
          </a:bodyPr>
          <a:lstStyle/>
          <a:p>
            <a:r>
              <a:rPr lang="zh-CN" altLang="en-US" dirty="0"/>
              <a:t>表</a:t>
            </a:r>
            <a:r>
              <a:rPr lang="en-US" altLang="zh-CN" dirty="0"/>
              <a:t>1-2  </a:t>
            </a:r>
            <a:r>
              <a:rPr lang="zh-CN" altLang="en-US" dirty="0"/>
              <a:t>经费预算</a:t>
            </a:r>
          </a:p>
        </p:txBody>
      </p:sp>
      <p:sp>
        <p:nvSpPr>
          <p:cNvPr id="8" name="文本框 7"/>
          <p:cNvSpPr txBox="1"/>
          <p:nvPr/>
        </p:nvSpPr>
        <p:spPr>
          <a:xfrm>
            <a:off x="4806685" y="1041814"/>
            <a:ext cx="2236510" cy="707886"/>
          </a:xfrm>
          <a:prstGeom prst="rect">
            <a:avLst/>
          </a:prstGeom>
          <a:noFill/>
        </p:spPr>
        <p:txBody>
          <a:bodyPr wrap="none" rtlCol="0">
            <a:spAutoFit/>
          </a:bodyPr>
          <a:lstStyle/>
          <a:p>
            <a:r>
              <a:rPr lang="zh-CN" altLang="en-US" sz="4000" b="1" dirty="0">
                <a:latin typeface="微软雅黑 Light" panose="020B0502040204020203" pitchFamily="34" charset="-122"/>
                <a:ea typeface="微软雅黑 Light" panose="020B0502040204020203" pitchFamily="34" charset="-122"/>
              </a:rPr>
              <a:t>经费预算</a:t>
            </a:r>
          </a:p>
        </p:txBody>
      </p:sp>
    </p:spTree>
    <p:extLst>
      <p:ext uri="{BB962C8B-B14F-4D97-AF65-F5344CB8AC3E}">
        <p14:creationId xmlns:p14="http://schemas.microsoft.com/office/powerpoint/2010/main" val="1314073631"/>
      </p:ext>
    </p:extLst>
  </p:cSld>
  <p:clrMapOvr>
    <a:masterClrMapping/>
  </p:clrMapOvr>
  <mc:AlternateContent xmlns:mc="http://schemas.openxmlformats.org/markup-compatibility/2006" xmlns:p14="http://schemas.microsoft.com/office/powerpoint/2010/main">
    <mc:Choice Requires="p14">
      <p:transition spd="slow" p14:dur="2000" advTm="5251"/>
    </mc:Choice>
    <mc:Fallback xmlns="">
      <p:transition spd="slow" advTm="5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p:cNvPicPr>
            <a:picLocks noChangeAspect="1"/>
          </p:cNvPicPr>
          <p:nvPr/>
        </p:nvPicPr>
        <p:blipFill>
          <a:blip r:embed="rId2"/>
          <a:stretch>
            <a:fillRect/>
          </a:stretch>
        </p:blipFill>
        <p:spPr>
          <a:xfrm>
            <a:off x="0" y="0"/>
            <a:ext cx="12192000" cy="6858000"/>
          </a:xfrm>
          <a:prstGeom prst="rect">
            <a:avLst/>
          </a:prstGeom>
        </p:spPr>
      </p:pic>
      <p:sp>
        <p:nvSpPr>
          <p:cNvPr id="2" name="文本占位符 1"/>
          <p:cNvSpPr>
            <a:spLocks noGrp="1"/>
          </p:cNvSpPr>
          <p:nvPr>
            <p:ph type="body" sz="quarter" idx="10"/>
          </p:nvPr>
        </p:nvSpPr>
        <p:spPr/>
        <p:txBody>
          <a:bodyPr/>
          <a:lstStyle/>
          <a:p>
            <a:r>
              <a:rPr kumimoji="1" lang="en-US" altLang="zh-CN" dirty="0">
                <a:solidFill>
                  <a:schemeClr val="tx1"/>
                </a:solidFill>
              </a:rPr>
              <a:t>04</a:t>
            </a:r>
            <a:r>
              <a:rPr kumimoji="1" lang="zh-CN" altLang="en-US" dirty="0">
                <a:solidFill>
                  <a:schemeClr val="tx1"/>
                </a:solidFill>
              </a:rPr>
              <a:t> 经费使用</a:t>
            </a:r>
          </a:p>
        </p:txBody>
      </p:sp>
      <p:sp>
        <p:nvSpPr>
          <p:cNvPr id="3" name="右箭头 2">
            <a:hlinkClick r:id="rId3" action="ppaction://hlinksldjump"/>
          </p:cNvPr>
          <p:cNvSpPr/>
          <p:nvPr/>
        </p:nvSpPr>
        <p:spPr>
          <a:xfrm>
            <a:off x="11756571" y="5911272"/>
            <a:ext cx="359238" cy="484632"/>
          </a:xfrm>
          <a:prstGeom prst="rightArrow">
            <a:avLst/>
          </a:prstGeom>
          <a:ln>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1013" y="871777"/>
            <a:ext cx="4989974" cy="5448823"/>
          </a:xfrm>
          <a:prstGeom prst="rect">
            <a:avLst/>
          </a:prstGeom>
        </p:spPr>
      </p:pic>
      <p:sp>
        <p:nvSpPr>
          <p:cNvPr id="6" name="文本框 5"/>
          <p:cNvSpPr txBox="1"/>
          <p:nvPr/>
        </p:nvSpPr>
        <p:spPr>
          <a:xfrm>
            <a:off x="5113176" y="6320600"/>
            <a:ext cx="1800493" cy="369332"/>
          </a:xfrm>
          <a:prstGeom prst="rect">
            <a:avLst/>
          </a:prstGeom>
          <a:noFill/>
        </p:spPr>
        <p:txBody>
          <a:bodyPr wrap="none" rtlCol="0">
            <a:spAutoFit/>
          </a:bodyPr>
          <a:lstStyle/>
          <a:p>
            <a:r>
              <a:rPr lang="zh-CN" altLang="en-US" dirty="0"/>
              <a:t>表</a:t>
            </a:r>
            <a:r>
              <a:rPr lang="en-US" altLang="zh-CN" dirty="0"/>
              <a:t>3-1  </a:t>
            </a:r>
            <a:r>
              <a:rPr lang="zh-CN" altLang="en-US" dirty="0"/>
              <a:t>经费使用</a:t>
            </a:r>
          </a:p>
        </p:txBody>
      </p:sp>
    </p:spTree>
    <p:extLst>
      <p:ext uri="{BB962C8B-B14F-4D97-AF65-F5344CB8AC3E}">
        <p14:creationId xmlns:p14="http://schemas.microsoft.com/office/powerpoint/2010/main" val="1308044878"/>
      </p:ext>
    </p:extLst>
  </p:cSld>
  <p:clrMapOvr>
    <a:masterClrMapping/>
  </p:clrMapOvr>
  <p:transition spd="med" advTm="182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4651263" y="1748509"/>
            <a:ext cx="2646878" cy="830997"/>
          </a:xfrm>
          <a:prstGeom prst="rect">
            <a:avLst/>
          </a:prstGeom>
          <a:noFill/>
        </p:spPr>
        <p:txBody>
          <a:bodyPr wrap="none" rtlCol="0">
            <a:spAutoFit/>
          </a:bodyPr>
          <a:lstStyle/>
          <a:p>
            <a:pPr algn="ctr"/>
            <a:r>
              <a:rPr kumimoji="1" lang="zh-CN" altLang="en-US" sz="4800" b="1" dirty="0">
                <a:latin typeface="Microsoft YaHei" charset="0"/>
                <a:ea typeface="Microsoft YaHei" charset="0"/>
                <a:cs typeface="Microsoft YaHei" charset="0"/>
              </a:rPr>
              <a:t>感谢聆听</a:t>
            </a:r>
          </a:p>
        </p:txBody>
      </p:sp>
      <p:sp>
        <p:nvSpPr>
          <p:cNvPr id="20" name="文本框 19"/>
          <p:cNvSpPr txBox="1"/>
          <p:nvPr/>
        </p:nvSpPr>
        <p:spPr>
          <a:xfrm>
            <a:off x="3849231" y="3892894"/>
            <a:ext cx="4493538" cy="523220"/>
          </a:xfrm>
          <a:prstGeom prst="rect">
            <a:avLst/>
          </a:prstGeom>
          <a:noFill/>
        </p:spPr>
        <p:txBody>
          <a:bodyPr wrap="none" rtlCol="0">
            <a:spAutoFit/>
          </a:bodyPr>
          <a:lstStyle/>
          <a:p>
            <a:pPr algn="ctr"/>
            <a:r>
              <a:rPr kumimoji="1" lang="en-US" altLang="zh-CN" sz="2800" b="1" dirty="0">
                <a:latin typeface="Microsoft YaHei" charset="0"/>
                <a:ea typeface="Microsoft YaHei" charset="0"/>
                <a:cs typeface="Microsoft YaHei" charset="0"/>
              </a:rPr>
              <a:t>《</a:t>
            </a:r>
            <a:r>
              <a:rPr kumimoji="1" lang="zh-CN" altLang="en-US" sz="2800" b="1" dirty="0">
                <a:latin typeface="Microsoft YaHei" charset="0"/>
                <a:ea typeface="Microsoft YaHei" charset="0"/>
                <a:cs typeface="Microsoft YaHei" charset="0"/>
              </a:rPr>
              <a:t>三轮便携压感电动滑板</a:t>
            </a:r>
            <a:r>
              <a:rPr kumimoji="1" lang="en-US" altLang="zh-CN" sz="2800" b="1" dirty="0">
                <a:latin typeface="Microsoft YaHei" charset="0"/>
                <a:ea typeface="Microsoft YaHei" charset="0"/>
                <a:cs typeface="Microsoft YaHei" charset="0"/>
              </a:rPr>
              <a:t>》</a:t>
            </a:r>
            <a:endParaRPr kumimoji="1" lang="zh-CN" altLang="en-US" sz="2800" b="1" dirty="0">
              <a:latin typeface="Microsoft YaHei" charset="0"/>
              <a:ea typeface="Microsoft YaHei" charset="0"/>
              <a:cs typeface="Microsoft YaHei" charset="0"/>
            </a:endParaRPr>
          </a:p>
        </p:txBody>
      </p:sp>
      <p:sp>
        <p:nvSpPr>
          <p:cNvPr id="21" name="文本框 8"/>
          <p:cNvSpPr txBox="1"/>
          <p:nvPr/>
        </p:nvSpPr>
        <p:spPr>
          <a:xfrm>
            <a:off x="3356888" y="4633829"/>
            <a:ext cx="5478231" cy="15696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50000"/>
              </a:lnSpc>
              <a:buFont typeface="Wingdings" charset="2"/>
              <a:buChar char="n"/>
            </a:pPr>
            <a:r>
              <a:rPr lang="zh-CN" altLang="en-US" sz="1600" b="1" dirty="0">
                <a:latin typeface="微软雅黑" charset="0"/>
                <a:ea typeface="微软雅黑" charset="0"/>
              </a:rPr>
              <a:t>学校名称：哈尔滨工业大学（威海）</a:t>
            </a:r>
          </a:p>
          <a:p>
            <a:pPr marL="285750" indent="-285750" algn="ctr">
              <a:lnSpc>
                <a:spcPct val="150000"/>
              </a:lnSpc>
              <a:buFont typeface="Wingdings" charset="2"/>
              <a:buChar char="n"/>
            </a:pPr>
            <a:r>
              <a:rPr lang="zh-CN" altLang="en-US" sz="1600" b="1" dirty="0">
                <a:latin typeface="微软雅黑" charset="0"/>
                <a:ea typeface="微软雅黑" charset="0"/>
              </a:rPr>
              <a:t>指导老师：马琮淦</a:t>
            </a:r>
            <a:endParaRPr lang="en-US" altLang="zh-CN" sz="1600" b="1" dirty="0">
              <a:latin typeface="微软雅黑" charset="0"/>
              <a:ea typeface="微软雅黑" charset="0"/>
            </a:endParaRPr>
          </a:p>
          <a:p>
            <a:pPr marL="285750" indent="-285750" algn="ctr">
              <a:lnSpc>
                <a:spcPct val="150000"/>
              </a:lnSpc>
              <a:buFont typeface="Wingdings" charset="2"/>
              <a:buChar char="n"/>
            </a:pPr>
            <a:r>
              <a:rPr lang="zh-CN" altLang="en-US" sz="1600" b="1" dirty="0">
                <a:latin typeface="微软雅黑" charset="0"/>
                <a:ea typeface="微软雅黑" charset="0"/>
              </a:rPr>
              <a:t>报告人：吴云天</a:t>
            </a:r>
            <a:endParaRPr lang="en-US" altLang="zh-CN" sz="1600" b="1" dirty="0">
              <a:latin typeface="微软雅黑" charset="0"/>
              <a:ea typeface="微软雅黑" charset="0"/>
            </a:endParaRPr>
          </a:p>
          <a:p>
            <a:pPr marL="285750" indent="-285750" algn="ctr">
              <a:lnSpc>
                <a:spcPct val="150000"/>
              </a:lnSpc>
              <a:buFont typeface="Wingdings" charset="2"/>
              <a:buChar char="n"/>
            </a:pPr>
            <a:r>
              <a:rPr lang="zh-CN" altLang="en-US" sz="1600" b="1" dirty="0">
                <a:latin typeface="微软雅黑" charset="0"/>
                <a:ea typeface="微软雅黑" charset="0"/>
              </a:rPr>
              <a:t>团队成员：吴云天、钟泽滨、殷悦、王亚丽</a:t>
            </a:r>
          </a:p>
        </p:txBody>
      </p:sp>
      <p:grpSp>
        <p:nvGrpSpPr>
          <p:cNvPr id="22" name="组 21"/>
          <p:cNvGrpSpPr/>
          <p:nvPr/>
        </p:nvGrpSpPr>
        <p:grpSpPr>
          <a:xfrm>
            <a:off x="5434259" y="516966"/>
            <a:ext cx="1080886" cy="1080884"/>
            <a:chOff x="5431425" y="497164"/>
            <a:chExt cx="1482332" cy="1482330"/>
          </a:xfrm>
        </p:grpSpPr>
        <p:sp>
          <p:nvSpPr>
            <p:cNvPr id="23" name="Freeform 7"/>
            <p:cNvSpPr>
              <a:spLocks noEditPoints="1"/>
            </p:cNvSpPr>
            <p:nvPr/>
          </p:nvSpPr>
          <p:spPr bwMode="auto">
            <a:xfrm>
              <a:off x="5751305" y="941168"/>
              <a:ext cx="842572" cy="614420"/>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椭圆 23"/>
            <p:cNvSpPr/>
            <p:nvPr/>
          </p:nvSpPr>
          <p:spPr>
            <a:xfrm>
              <a:off x="5431425" y="497164"/>
              <a:ext cx="1482332" cy="148233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文本框 1"/>
          <p:cNvSpPr txBox="1"/>
          <p:nvPr/>
        </p:nvSpPr>
        <p:spPr>
          <a:xfrm>
            <a:off x="2755900" y="2730165"/>
            <a:ext cx="6680200" cy="1261884"/>
          </a:xfrm>
          <a:prstGeom prst="rect">
            <a:avLst/>
          </a:prstGeom>
          <a:noFill/>
        </p:spPr>
        <p:txBody>
          <a:bodyPr wrap="square" rtlCol="0">
            <a:spAutoFit/>
          </a:bodyPr>
          <a:lstStyle/>
          <a:p>
            <a:pPr algn="ctr"/>
            <a:r>
              <a:rPr kumimoji="1" lang="en-US" altLang="zh-CN" sz="7600" b="1" dirty="0">
                <a:latin typeface="Eras Bold ITC" panose="020B0907030504020204" pitchFamily="34" charset="0"/>
                <a:ea typeface="Adobe 黑体 Std R" panose="020B0400000000000000" pitchFamily="34" charset="-122"/>
                <a:cs typeface="Microsoft YaHei" charset="0"/>
              </a:rPr>
              <a:t>THANK YOU</a:t>
            </a:r>
            <a:endParaRPr kumimoji="1" lang="zh-CN" altLang="en-US" sz="7600" b="1" dirty="0">
              <a:latin typeface="Eras Bold ITC" panose="020B0907030504020204" pitchFamily="34" charset="0"/>
              <a:ea typeface="Adobe 黑体 Std R" panose="020B0400000000000000" pitchFamily="34" charset="-122"/>
              <a:cs typeface="Microsoft YaHei" charset="0"/>
            </a:endParaRPr>
          </a:p>
        </p:txBody>
      </p:sp>
    </p:spTree>
    <p:extLst>
      <p:ext uri="{BB962C8B-B14F-4D97-AF65-F5344CB8AC3E}">
        <p14:creationId xmlns:p14="http://schemas.microsoft.com/office/powerpoint/2010/main" val="2066120160"/>
      </p:ext>
    </p:extLst>
  </p:cSld>
  <p:clrMapOvr>
    <a:masterClrMapping/>
  </p:clrMapOvr>
  <mc:AlternateContent xmlns:mc="http://schemas.openxmlformats.org/markup-compatibility/2006" xmlns:p14="http://schemas.microsoft.com/office/powerpoint/2010/main">
    <mc:Choice Requires="p14">
      <p:transition spd="slow" p14:dur="1250" advTm="1611">
        <p14:flip dir="r"/>
      </p:transition>
    </mc:Choice>
    <mc:Fallback xmlns="">
      <p:transition spd="slow" advTm="1611">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5590419" y="3331281"/>
            <a:ext cx="4200352" cy="1862048"/>
            <a:chOff x="6750146" y="2193857"/>
            <a:chExt cx="4200352" cy="1862048"/>
          </a:xfrm>
        </p:grpSpPr>
        <p:sp>
          <p:nvSpPr>
            <p:cNvPr id="3" name="文本框 2"/>
            <p:cNvSpPr txBox="1"/>
            <p:nvPr/>
          </p:nvSpPr>
          <p:spPr>
            <a:xfrm>
              <a:off x="6750146" y="2193857"/>
              <a:ext cx="2237915" cy="1862048"/>
            </a:xfrm>
            <a:prstGeom prst="rect">
              <a:avLst/>
            </a:prstGeom>
          </p:spPr>
          <p:txBody>
            <a:bodyPr wrap="square" anchor="ctr">
              <a:spAutoFit/>
            </a:bodyPr>
            <a:lstStyle>
              <a:defPPr>
                <a:defRPr lang="zh-CN"/>
              </a:defPPr>
              <a:lvl1pPr>
                <a:defRPr sz="3200" b="1">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a typeface="微软雅黑"/>
                  <a:cs typeface="微软雅黑"/>
                </a:defRPr>
              </a:lvl1pPr>
            </a:lstStyle>
            <a:p>
              <a:r>
                <a:rPr lang="en-US" altLang="zh-CN" sz="11500" dirty="0">
                  <a:solidFill>
                    <a:schemeClr val="tx1"/>
                  </a:solidFill>
                </a:rPr>
                <a:t>01</a:t>
              </a:r>
              <a:endParaRPr lang="zh-CN" altLang="en-US" sz="11500" dirty="0">
                <a:solidFill>
                  <a:schemeClr val="tx1"/>
                </a:solidFill>
              </a:endParaRPr>
            </a:p>
          </p:txBody>
        </p:sp>
        <p:sp>
          <p:nvSpPr>
            <p:cNvPr id="4" name="矩形 3"/>
            <p:cNvSpPr/>
            <p:nvPr/>
          </p:nvSpPr>
          <p:spPr>
            <a:xfrm>
              <a:off x="8675829" y="2647827"/>
              <a:ext cx="2274669" cy="954107"/>
            </a:xfrm>
            <a:prstGeom prst="rect">
              <a:avLst/>
            </a:prstGeom>
          </p:spPr>
          <p:txBody>
            <a:bodyPr wrap="square" anchor="ctr">
              <a:spAutoFit/>
            </a:bodyPr>
            <a:lstStyle/>
            <a:p>
              <a:r>
                <a:rPr lang="zh-CN" altLang="en-US" sz="3200" b="1" dirty="0">
                  <a:latin typeface="微软雅黑"/>
                  <a:ea typeface="微软雅黑"/>
                  <a:cs typeface="微软雅黑"/>
                </a:rPr>
                <a:t>开题方向</a:t>
              </a:r>
              <a:endParaRPr lang="en-US" altLang="zh-CN" sz="3200" b="1" dirty="0">
                <a:latin typeface="微软雅黑"/>
                <a:ea typeface="微软雅黑"/>
                <a:cs typeface="微软雅黑"/>
              </a:endParaRPr>
            </a:p>
            <a:p>
              <a:r>
                <a:rPr lang="en-US" altLang="zh-CN" sz="2400" dirty="0">
                  <a:latin typeface="Calibri"/>
                  <a:ea typeface="宋体"/>
                </a:rPr>
                <a:t>DIRETION</a:t>
              </a:r>
              <a:endParaRPr kumimoji="1" lang="zh-CN" altLang="en-US" sz="2400" dirty="0">
                <a:latin typeface="Calibri"/>
                <a:ea typeface="宋体"/>
              </a:endParaRPr>
            </a:p>
          </p:txBody>
        </p:sp>
      </p:grpSp>
    </p:spTree>
    <p:extLst>
      <p:ext uri="{BB962C8B-B14F-4D97-AF65-F5344CB8AC3E}">
        <p14:creationId xmlns:p14="http://schemas.microsoft.com/office/powerpoint/2010/main" val="576724902"/>
      </p:ext>
    </p:extLst>
  </p:cSld>
  <p:clrMapOvr>
    <a:masterClrMapping/>
  </p:clrMapOvr>
  <mc:AlternateContent xmlns:mc="http://schemas.openxmlformats.org/markup-compatibility/2006" xmlns:p14="http://schemas.microsoft.com/office/powerpoint/2010/main">
    <mc:Choice Requires="p14">
      <p:transition spd="slow" p14:dur="1250" advTm="759">
        <p14:flip dir="r"/>
      </p:transition>
    </mc:Choice>
    <mc:Fallback xmlns="">
      <p:transition spd="slow" advTm="759">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pic>
        <p:nvPicPr>
          <p:cNvPr id="3" name="Picture 1"/>
          <p:cNvPicPr>
            <a:picLocks noChangeAspect="1"/>
          </p:cNvPicPr>
          <p:nvPr/>
        </p:nvPicPr>
        <p:blipFill>
          <a:blip r:embed="rId3"/>
          <a:stretch>
            <a:fillRect/>
          </a:stretch>
        </p:blipFill>
        <p:spPr>
          <a:xfrm>
            <a:off x="0" y="0"/>
            <a:ext cx="12192000" cy="6858000"/>
          </a:xfrm>
          <a:prstGeom prst="rect">
            <a:avLst/>
          </a:prstGeom>
        </p:spPr>
      </p:pic>
      <p:sp>
        <p:nvSpPr>
          <p:cNvPr id="4" name="文本占位符 1"/>
          <p:cNvSpPr txBox="1">
            <a:spLocks/>
          </p:cNvSpPr>
          <p:nvPr/>
        </p:nvSpPr>
        <p:spPr>
          <a:xfrm>
            <a:off x="1421144" y="338195"/>
            <a:ext cx="5302783"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chemeClr val="tx1"/>
                </a:solidFill>
              </a:rPr>
              <a:t>01</a:t>
            </a:r>
            <a:r>
              <a:rPr kumimoji="1" lang="zh-CN" altLang="en-US" dirty="0">
                <a:solidFill>
                  <a:schemeClr val="tx1"/>
                </a:solidFill>
              </a:rPr>
              <a:t> 开题方向</a:t>
            </a:r>
          </a:p>
        </p:txBody>
      </p:sp>
      <p:grpSp>
        <p:nvGrpSpPr>
          <p:cNvPr id="7" name="组合 6"/>
          <p:cNvGrpSpPr/>
          <p:nvPr/>
        </p:nvGrpSpPr>
        <p:grpSpPr>
          <a:xfrm>
            <a:off x="1925217" y="1059590"/>
            <a:ext cx="8039878" cy="5024924"/>
            <a:chOff x="1925217" y="1059590"/>
            <a:chExt cx="8039878" cy="5024924"/>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5217" y="1059590"/>
              <a:ext cx="8039878" cy="5024924"/>
            </a:xfrm>
            <a:prstGeom prst="rect">
              <a:avLst/>
            </a:prstGeom>
          </p:spPr>
        </p:pic>
        <p:sp>
          <p:nvSpPr>
            <p:cNvPr id="6" name="文本占位符 1"/>
            <p:cNvSpPr txBox="1">
              <a:spLocks/>
            </p:cNvSpPr>
            <p:nvPr/>
          </p:nvSpPr>
          <p:spPr>
            <a:xfrm>
              <a:off x="2245348" y="1314540"/>
              <a:ext cx="5302783"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汽车已经走入了我们千家万户</a:t>
              </a:r>
            </a:p>
          </p:txBody>
        </p:sp>
      </p:grpSp>
      <p:grpSp>
        <p:nvGrpSpPr>
          <p:cNvPr id="10" name="组合 9"/>
          <p:cNvGrpSpPr/>
          <p:nvPr/>
        </p:nvGrpSpPr>
        <p:grpSpPr>
          <a:xfrm>
            <a:off x="2460616" y="1237861"/>
            <a:ext cx="7824610" cy="4648200"/>
            <a:chOff x="2460616" y="1237861"/>
            <a:chExt cx="7824610" cy="4648200"/>
          </a:xfrm>
        </p:grpSpPr>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0616" y="1237861"/>
              <a:ext cx="6985000" cy="4648200"/>
            </a:xfrm>
            <a:prstGeom prst="rect">
              <a:avLst/>
            </a:prstGeom>
          </p:spPr>
        </p:pic>
        <p:sp>
          <p:nvSpPr>
            <p:cNvPr id="9" name="文本占位符 1"/>
            <p:cNvSpPr txBox="1">
              <a:spLocks/>
            </p:cNvSpPr>
            <p:nvPr/>
          </p:nvSpPr>
          <p:spPr>
            <a:xfrm>
              <a:off x="4982443" y="1314539"/>
              <a:ext cx="5302783"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然而随之而来的便是恼人的堵车</a:t>
              </a:r>
            </a:p>
          </p:txBody>
        </p:sp>
      </p:grpSp>
      <p:grpSp>
        <p:nvGrpSpPr>
          <p:cNvPr id="13" name="组合 12"/>
          <p:cNvGrpSpPr/>
          <p:nvPr/>
        </p:nvGrpSpPr>
        <p:grpSpPr>
          <a:xfrm>
            <a:off x="2367810" y="1930517"/>
            <a:ext cx="7186627" cy="3369972"/>
            <a:chOff x="2367810" y="1930517"/>
            <a:chExt cx="7186627" cy="3369972"/>
          </a:xfrm>
        </p:grpSpPr>
        <p:pic>
          <p:nvPicPr>
            <p:cNvPr id="11" name="Picture 8" descr="QQ图片20151023072633"/>
            <p:cNvPicPr>
              <a:picLocks noChangeAspect="1" noChangeArrowheads="1"/>
            </p:cNvPicPr>
            <p:nvPr/>
          </p:nvPicPr>
          <p:blipFill>
            <a:blip r:embed="rId6">
              <a:extLst>
                <a:ext uri="{28A0092B-C50C-407E-A947-70E740481C1C}">
                  <a14:useLocalDpi xmlns:a14="http://schemas.microsoft.com/office/drawing/2010/main" val="0"/>
                </a:ext>
              </a:extLst>
            </a:blip>
            <a:srcRect l="7237" t="30711" r="3305" b="8809"/>
            <a:stretch>
              <a:fillRect/>
            </a:stretch>
          </p:blipFill>
          <p:spPr bwMode="auto">
            <a:xfrm>
              <a:off x="2367810" y="2570031"/>
              <a:ext cx="7186627" cy="2730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占位符 1"/>
            <p:cNvSpPr txBox="1">
              <a:spLocks/>
            </p:cNvSpPr>
            <p:nvPr/>
          </p:nvSpPr>
          <p:spPr>
            <a:xfrm>
              <a:off x="2794483" y="1930517"/>
              <a:ext cx="6655411"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1"/>
                  </a:solidFill>
                </a:rPr>
                <a:t>为了解决青年人出行的问题，电动滑板应运而生</a:t>
              </a:r>
            </a:p>
          </p:txBody>
        </p:sp>
      </p:grpSp>
    </p:spTree>
    <p:custDataLst>
      <p:tags r:id="rId1"/>
    </p:custDataLst>
    <p:extLst>
      <p:ext uri="{BB962C8B-B14F-4D97-AF65-F5344CB8AC3E}">
        <p14:creationId xmlns:p14="http://schemas.microsoft.com/office/powerpoint/2010/main" val="1277322553"/>
      </p:ext>
    </p:extLst>
  </p:cSld>
  <p:clrMapOvr>
    <a:masterClrMapping/>
  </p:clrMapOvr>
  <mc:AlternateContent xmlns:mc="http://schemas.openxmlformats.org/markup-compatibility/2006" xmlns:p14="http://schemas.microsoft.com/office/powerpoint/2010/main">
    <mc:Choice Requires="p14">
      <p:transition spd="slow" p14:dur="2000" advTm="45711"/>
    </mc:Choice>
    <mc:Fallback xmlns="">
      <p:transition spd="slow" advTm="457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8" name="Picture 1"/>
          <p:cNvPicPr>
            <a:picLocks noChangeAspect="1"/>
          </p:cNvPicPr>
          <p:nvPr/>
        </p:nvPicPr>
        <p:blipFill>
          <a:blip r:embed="rId2"/>
          <a:stretch>
            <a:fillRect/>
          </a:stretch>
        </p:blipFill>
        <p:spPr>
          <a:xfrm>
            <a:off x="0" y="0"/>
            <a:ext cx="12192000" cy="6858000"/>
          </a:xfrm>
          <a:prstGeom prst="rect">
            <a:avLst/>
          </a:prstGeom>
        </p:spPr>
      </p:pic>
      <p:sp>
        <p:nvSpPr>
          <p:cNvPr id="2" name="文本占位符 1"/>
          <p:cNvSpPr>
            <a:spLocks noGrp="1"/>
          </p:cNvSpPr>
          <p:nvPr>
            <p:ph type="body" sz="quarter" idx="10"/>
          </p:nvPr>
        </p:nvSpPr>
        <p:spPr>
          <a:xfrm>
            <a:off x="1421144" y="338195"/>
            <a:ext cx="5302783" cy="721395"/>
          </a:xfrm>
        </p:spPr>
        <p:txBody>
          <a:bodyPr/>
          <a:lstStyle/>
          <a:p>
            <a:r>
              <a:rPr kumimoji="1" lang="en-US" altLang="zh-CN" dirty="0">
                <a:solidFill>
                  <a:schemeClr val="tx1"/>
                </a:solidFill>
              </a:rPr>
              <a:t>01</a:t>
            </a:r>
            <a:r>
              <a:rPr kumimoji="1" lang="zh-CN" altLang="en-US" dirty="0">
                <a:solidFill>
                  <a:schemeClr val="tx1"/>
                </a:solidFill>
              </a:rPr>
              <a:t> 开题方向</a:t>
            </a:r>
          </a:p>
        </p:txBody>
      </p:sp>
      <p:sp>
        <p:nvSpPr>
          <p:cNvPr id="12" name="矩形 11"/>
          <p:cNvSpPr/>
          <p:nvPr/>
        </p:nvSpPr>
        <p:spPr>
          <a:xfrm>
            <a:off x="6517436" y="2322485"/>
            <a:ext cx="5607923" cy="2252924"/>
          </a:xfrm>
          <a:prstGeom prst="rect">
            <a:avLst/>
          </a:prstGeom>
        </p:spPr>
        <p:txBody>
          <a:bodyPr wrap="square" numCol="1" spcCol="360000">
            <a:spAutoFit/>
          </a:bodyPr>
          <a:lstStyle/>
          <a:p>
            <a:pPr indent="457200" defTabSz="609585">
              <a:lnSpc>
                <a:spcPct val="130000"/>
              </a:lnSpc>
            </a:pPr>
            <a:r>
              <a:rPr lang="zh-CN" altLang="en-US" dirty="0">
                <a:latin typeface="微软雅黑 Light" panose="020B0502040204020203" pitchFamily="34" charset="-122"/>
                <a:ea typeface="微软雅黑 Light" panose="020B0502040204020203" pitchFamily="34" charset="-122"/>
              </a:rPr>
              <a:t>针对市场上主流的几种品牌的电动滑板，我们进行了参数对比，发现它们普遍存在转弯性能欠佳，使用遥控手柄进行控制，操纵感欠佳等问题。</a:t>
            </a:r>
            <a:endParaRPr lang="en-US" altLang="zh-CN" dirty="0">
              <a:latin typeface="微软雅黑 Light" panose="020B0502040204020203" pitchFamily="34" charset="-122"/>
              <a:ea typeface="微软雅黑 Light" panose="020B0502040204020203" pitchFamily="34" charset="-122"/>
            </a:endParaRPr>
          </a:p>
          <a:p>
            <a:pPr indent="457200" defTabSz="609585">
              <a:lnSpc>
                <a:spcPct val="130000"/>
              </a:lnSpc>
            </a:pPr>
            <a:r>
              <a:rPr lang="zh-CN" altLang="en-US" dirty="0">
                <a:latin typeface="微软雅黑 Light" panose="020B0502040204020203" pitchFamily="34" charset="-122"/>
                <a:ea typeface="微软雅黑 Light" panose="020B0502040204020203" pitchFamily="34" charset="-122"/>
              </a:rPr>
              <a:t>经我们小组成员讨论，我们一致决定使用</a:t>
            </a:r>
            <a:r>
              <a:rPr lang="en-US" altLang="zh-CN" dirty="0">
                <a:latin typeface="微软雅黑 Light" panose="020B0502040204020203" pitchFamily="34" charset="-122"/>
                <a:ea typeface="微软雅黑 Light" panose="020B0502040204020203" pitchFamily="34" charset="-122"/>
              </a:rPr>
              <a:t>3</a:t>
            </a:r>
            <a:r>
              <a:rPr lang="zh-CN" altLang="en-US" dirty="0">
                <a:latin typeface="微软雅黑 Light" panose="020B0502040204020203" pitchFamily="34" charset="-122"/>
                <a:ea typeface="微软雅黑 Light" panose="020B0502040204020203" pitchFamily="34" charset="-122"/>
              </a:rPr>
              <a:t>轮代替</a:t>
            </a:r>
            <a:r>
              <a:rPr lang="en-US" altLang="zh-CN" dirty="0">
                <a:latin typeface="微软雅黑 Light" panose="020B0502040204020203" pitchFamily="34" charset="-122"/>
                <a:ea typeface="微软雅黑 Light" panose="020B0502040204020203" pitchFamily="34" charset="-122"/>
              </a:rPr>
              <a:t>4</a:t>
            </a:r>
            <a:r>
              <a:rPr lang="zh-CN" altLang="en-US" dirty="0">
                <a:latin typeface="微软雅黑 Light" panose="020B0502040204020203" pitchFamily="34" charset="-122"/>
                <a:ea typeface="微软雅黑 Light" panose="020B0502040204020203" pitchFamily="34" charset="-122"/>
              </a:rPr>
              <a:t>轮来解决灵活转向的问题，使用压感代替遥控手柄对电动滑板进行控制来提高用户的使用的流畅感。</a:t>
            </a:r>
          </a:p>
        </p:txBody>
      </p:sp>
      <p:pic>
        <p:nvPicPr>
          <p:cNvPr id="1026" name="Picture 8" descr="QQ图片20151023072633"/>
          <p:cNvPicPr>
            <a:picLocks noChangeAspect="1" noChangeArrowheads="1"/>
          </p:cNvPicPr>
          <p:nvPr/>
        </p:nvPicPr>
        <p:blipFill>
          <a:blip r:embed="rId3">
            <a:extLst>
              <a:ext uri="{28A0092B-C50C-407E-A947-70E740481C1C}">
                <a14:useLocalDpi xmlns:a14="http://schemas.microsoft.com/office/drawing/2010/main" val="0"/>
              </a:ext>
            </a:extLst>
          </a:blip>
          <a:srcRect l="7237" t="30711" r="3305" b="8809"/>
          <a:stretch>
            <a:fillRect/>
          </a:stretch>
        </p:blipFill>
        <p:spPr bwMode="auto">
          <a:xfrm>
            <a:off x="240540" y="1742977"/>
            <a:ext cx="2974975"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9" descr="QQ图片20151023073014"/>
          <p:cNvPicPr>
            <a:picLocks noChangeAspect="1" noChangeArrowheads="1"/>
          </p:cNvPicPr>
          <p:nvPr/>
        </p:nvPicPr>
        <p:blipFill>
          <a:blip r:embed="rId4">
            <a:extLst>
              <a:ext uri="{28A0092B-C50C-407E-A947-70E740481C1C}">
                <a14:useLocalDpi xmlns:a14="http://schemas.microsoft.com/office/drawing/2010/main" val="0"/>
              </a:ext>
            </a:extLst>
          </a:blip>
          <a:srcRect l="3958" t="10913" r="4306" b="22659"/>
          <a:stretch>
            <a:fillRect/>
          </a:stretch>
        </p:blipFill>
        <p:spPr bwMode="auto">
          <a:xfrm>
            <a:off x="125088" y="3963792"/>
            <a:ext cx="306705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5" descr="IMG_256"/>
          <p:cNvPicPr>
            <a:picLocks noChangeAspect="1" noChangeArrowheads="1"/>
          </p:cNvPicPr>
          <p:nvPr/>
        </p:nvPicPr>
        <p:blipFill>
          <a:blip r:embed="rId5">
            <a:extLst>
              <a:ext uri="{28A0092B-C50C-407E-A947-70E740481C1C}">
                <a14:useLocalDpi xmlns:a14="http://schemas.microsoft.com/office/drawing/2010/main" val="0"/>
              </a:ext>
            </a:extLst>
          </a:blip>
          <a:srcRect l="12534" t="23312" r="9583" b="54308"/>
          <a:stretch>
            <a:fillRect/>
          </a:stretch>
        </p:blipFill>
        <p:spPr bwMode="auto">
          <a:xfrm>
            <a:off x="3454612" y="1611215"/>
            <a:ext cx="2800350"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2" descr="IMG_2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4162" y="3791105"/>
            <a:ext cx="2590800" cy="166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438251" y="3090373"/>
            <a:ext cx="2579552" cy="369332"/>
          </a:xfrm>
          <a:prstGeom prst="rect">
            <a:avLst/>
          </a:prstGeom>
          <a:noFill/>
        </p:spPr>
        <p:txBody>
          <a:bodyPr wrap="none" rtlCol="0">
            <a:spAutoFit/>
          </a:bodyPr>
          <a:lstStyle/>
          <a:p>
            <a:r>
              <a:rPr lang="zh-CN" altLang="en-US" dirty="0"/>
              <a:t>图</a:t>
            </a:r>
            <a:r>
              <a:rPr lang="en-US" altLang="zh-CN" dirty="0"/>
              <a:t>1-1 </a:t>
            </a:r>
            <a:r>
              <a:rPr lang="en-US" altLang="zh-CN" dirty="0" err="1"/>
              <a:t>Zboard</a:t>
            </a:r>
            <a:r>
              <a:rPr lang="zh-CN" altLang="en-US" dirty="0"/>
              <a:t>电动滑板</a:t>
            </a:r>
            <a:r>
              <a:rPr lang="en-US" altLang="zh-CN" dirty="0"/>
              <a:t> </a:t>
            </a:r>
            <a:endParaRPr lang="zh-CN" altLang="en-US" dirty="0"/>
          </a:p>
        </p:txBody>
      </p:sp>
      <p:sp>
        <p:nvSpPr>
          <p:cNvPr id="4" name="文本框 3"/>
          <p:cNvSpPr txBox="1"/>
          <p:nvPr/>
        </p:nvSpPr>
        <p:spPr>
          <a:xfrm>
            <a:off x="371726" y="5014985"/>
            <a:ext cx="2712602" cy="369332"/>
          </a:xfrm>
          <a:prstGeom prst="rect">
            <a:avLst/>
          </a:prstGeom>
          <a:noFill/>
        </p:spPr>
        <p:txBody>
          <a:bodyPr wrap="none" rtlCol="0">
            <a:spAutoFit/>
          </a:bodyPr>
          <a:lstStyle/>
          <a:p>
            <a:r>
              <a:rPr lang="zh-CN" altLang="en-US" dirty="0"/>
              <a:t>图</a:t>
            </a:r>
            <a:r>
              <a:rPr lang="en-US" altLang="zh-CN" dirty="0"/>
              <a:t>1-2  Boosted</a:t>
            </a:r>
            <a:r>
              <a:rPr lang="zh-CN" altLang="en-US" dirty="0"/>
              <a:t>电动滑板</a:t>
            </a:r>
          </a:p>
        </p:txBody>
      </p:sp>
      <p:sp>
        <p:nvSpPr>
          <p:cNvPr id="5" name="文本框 4"/>
          <p:cNvSpPr txBox="1"/>
          <p:nvPr/>
        </p:nvSpPr>
        <p:spPr>
          <a:xfrm>
            <a:off x="3745348" y="3228878"/>
            <a:ext cx="2218877" cy="369332"/>
          </a:xfrm>
          <a:prstGeom prst="rect">
            <a:avLst/>
          </a:prstGeom>
          <a:noFill/>
        </p:spPr>
        <p:txBody>
          <a:bodyPr wrap="none" rtlCol="0">
            <a:spAutoFit/>
          </a:bodyPr>
          <a:lstStyle/>
          <a:p>
            <a:r>
              <a:rPr lang="zh-CN" altLang="en-US" dirty="0"/>
              <a:t>图</a:t>
            </a:r>
            <a:r>
              <a:rPr lang="en-US" altLang="zh-CN" dirty="0"/>
              <a:t>1-3  C</a:t>
            </a:r>
            <a:r>
              <a:rPr lang="zh-CN" altLang="en-US" dirty="0"/>
              <a:t>派电动滑板</a:t>
            </a:r>
          </a:p>
        </p:txBody>
      </p:sp>
      <p:sp>
        <p:nvSpPr>
          <p:cNvPr id="6" name="文本框 5"/>
          <p:cNvSpPr txBox="1"/>
          <p:nvPr/>
        </p:nvSpPr>
        <p:spPr>
          <a:xfrm>
            <a:off x="3828483" y="5612368"/>
            <a:ext cx="2262158" cy="369332"/>
          </a:xfrm>
          <a:prstGeom prst="rect">
            <a:avLst/>
          </a:prstGeom>
          <a:noFill/>
        </p:spPr>
        <p:txBody>
          <a:bodyPr wrap="none" rtlCol="0">
            <a:spAutoFit/>
          </a:bodyPr>
          <a:lstStyle/>
          <a:p>
            <a:r>
              <a:rPr lang="zh-CN" altLang="en-US" dirty="0"/>
              <a:t>图</a:t>
            </a:r>
            <a:r>
              <a:rPr lang="en-US" altLang="zh-CN" dirty="0"/>
              <a:t>1-4  </a:t>
            </a:r>
            <a:r>
              <a:rPr lang="zh-CN" altLang="en-US" dirty="0"/>
              <a:t>跃马电动滑板</a:t>
            </a:r>
          </a:p>
        </p:txBody>
      </p:sp>
    </p:spTree>
    <p:extLst>
      <p:ext uri="{BB962C8B-B14F-4D97-AF65-F5344CB8AC3E}">
        <p14:creationId xmlns:p14="http://schemas.microsoft.com/office/powerpoint/2010/main" val="71557721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1"/>
          <p:cNvPicPr>
            <a:picLocks noChangeAspect="1"/>
          </p:cNvPicPr>
          <p:nvPr/>
        </p:nvPicPr>
        <p:blipFill>
          <a:blip r:embed="rId2"/>
          <a:stretch>
            <a:fillRect/>
          </a:stretch>
        </p:blipFill>
        <p:spPr>
          <a:xfrm>
            <a:off x="0" y="0"/>
            <a:ext cx="12192000" cy="6858000"/>
          </a:xfrm>
          <a:prstGeom prst="rect">
            <a:avLst/>
          </a:prstGeom>
        </p:spPr>
      </p:pic>
      <p:sp>
        <p:nvSpPr>
          <p:cNvPr id="2" name="文本占位符 1"/>
          <p:cNvSpPr>
            <a:spLocks noGrp="1"/>
          </p:cNvSpPr>
          <p:nvPr>
            <p:ph type="body" sz="quarter" idx="10"/>
          </p:nvPr>
        </p:nvSpPr>
        <p:spPr/>
        <p:txBody>
          <a:bodyPr/>
          <a:lstStyle/>
          <a:p>
            <a:r>
              <a:rPr kumimoji="1" lang="en-US" altLang="zh-CN" dirty="0"/>
              <a:t>01</a:t>
            </a:r>
            <a:r>
              <a:rPr kumimoji="1" lang="zh-CN" altLang="en-US" dirty="0"/>
              <a:t> 开题方向</a:t>
            </a:r>
          </a:p>
        </p:txBody>
      </p:sp>
      <p:graphicFrame>
        <p:nvGraphicFramePr>
          <p:cNvPr id="4" name="表格 3"/>
          <p:cNvGraphicFramePr>
            <a:graphicFrameLocks noGrp="1"/>
          </p:cNvGraphicFramePr>
          <p:nvPr>
            <p:extLst>
              <p:ext uri="{D42A27DB-BD31-4B8C-83A1-F6EECF244321}">
                <p14:modId xmlns:p14="http://schemas.microsoft.com/office/powerpoint/2010/main" val="1060682352"/>
              </p:ext>
            </p:extLst>
          </p:nvPr>
        </p:nvGraphicFramePr>
        <p:xfrm>
          <a:off x="1341438" y="1711142"/>
          <a:ext cx="9255442" cy="4769669"/>
        </p:xfrm>
        <a:graphic>
          <a:graphicData uri="http://schemas.openxmlformats.org/drawingml/2006/table">
            <a:tbl>
              <a:tblPr>
                <a:tableStyleId>{5C22544A-7EE6-4342-B048-85BDC9FD1C3A}</a:tableStyleId>
              </a:tblPr>
              <a:tblGrid>
                <a:gridCol w="746582">
                  <a:extLst>
                    <a:ext uri="{9D8B030D-6E8A-4147-A177-3AD203B41FA5}">
                      <a16:colId xmlns:a16="http://schemas.microsoft.com/office/drawing/2014/main" val="20000"/>
                    </a:ext>
                  </a:extLst>
                </a:gridCol>
                <a:gridCol w="2032363">
                  <a:extLst>
                    <a:ext uri="{9D8B030D-6E8A-4147-A177-3AD203B41FA5}">
                      <a16:colId xmlns:a16="http://schemas.microsoft.com/office/drawing/2014/main" val="20001"/>
                    </a:ext>
                  </a:extLst>
                </a:gridCol>
                <a:gridCol w="2032363">
                  <a:extLst>
                    <a:ext uri="{9D8B030D-6E8A-4147-A177-3AD203B41FA5}">
                      <a16:colId xmlns:a16="http://schemas.microsoft.com/office/drawing/2014/main" val="20002"/>
                    </a:ext>
                  </a:extLst>
                </a:gridCol>
                <a:gridCol w="1028279">
                  <a:extLst>
                    <a:ext uri="{9D8B030D-6E8A-4147-A177-3AD203B41FA5}">
                      <a16:colId xmlns:a16="http://schemas.microsoft.com/office/drawing/2014/main" val="20003"/>
                    </a:ext>
                  </a:extLst>
                </a:gridCol>
                <a:gridCol w="1273684">
                  <a:extLst>
                    <a:ext uri="{9D8B030D-6E8A-4147-A177-3AD203B41FA5}">
                      <a16:colId xmlns:a16="http://schemas.microsoft.com/office/drawing/2014/main" val="20004"/>
                    </a:ext>
                  </a:extLst>
                </a:gridCol>
                <a:gridCol w="2142171">
                  <a:extLst>
                    <a:ext uri="{9D8B030D-6E8A-4147-A177-3AD203B41FA5}">
                      <a16:colId xmlns:a16="http://schemas.microsoft.com/office/drawing/2014/main" val="20005"/>
                    </a:ext>
                  </a:extLst>
                </a:gridCol>
              </a:tblGrid>
              <a:tr h="557001">
                <a:tc gridSpan="6">
                  <a:txBody>
                    <a:bodyPr/>
                    <a:lstStyle/>
                    <a:p>
                      <a:pPr algn="ctr" fontAlgn="ctr">
                        <a:spcAft>
                          <a:spcPts val="0"/>
                        </a:spcAft>
                      </a:pPr>
                      <a:r>
                        <a:rPr lang="en-US" sz="1200" b="1" kern="0" dirty="0">
                          <a:effectLst/>
                          <a:latin typeface="微软雅黑 Light" panose="020B0502040204020203" pitchFamily="34" charset="-122"/>
                          <a:ea typeface="微软雅黑 Light" panose="020B0502040204020203" pitchFamily="34" charset="-122"/>
                        </a:rPr>
                        <a:t>2015</a:t>
                      </a:r>
                      <a:r>
                        <a:rPr lang="zh-CN" sz="1200" b="1" kern="0" dirty="0">
                          <a:effectLst/>
                          <a:latin typeface="微软雅黑 Light" panose="020B0502040204020203" pitchFamily="34" charset="-122"/>
                          <a:ea typeface="微软雅黑 Light" panose="020B0502040204020203" pitchFamily="34" charset="-122"/>
                        </a:rPr>
                        <a:t>年</a:t>
                      </a:r>
                      <a:endParaRPr lang="zh-CN" sz="1200" b="1" kern="100" dirty="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47804">
                <a:tc rowSpan="4">
                  <a:txBody>
                    <a:bodyPr/>
                    <a:lstStyle/>
                    <a:p>
                      <a:pPr algn="ctr" fontAlgn="ctr">
                        <a:spcAft>
                          <a:spcPts val="0"/>
                        </a:spcAft>
                      </a:pPr>
                      <a:r>
                        <a:rPr lang="en-US" sz="1200" b="1" kern="0" dirty="0">
                          <a:effectLst/>
                          <a:latin typeface="微软雅黑 Light" panose="020B0502040204020203" pitchFamily="34" charset="-122"/>
                          <a:ea typeface="微软雅黑 Light" panose="020B0502040204020203" pitchFamily="34" charset="-122"/>
                        </a:rPr>
                        <a:t>11</a:t>
                      </a:r>
                      <a:r>
                        <a:rPr lang="zh-CN" sz="1200" b="1" kern="0" dirty="0">
                          <a:effectLst/>
                          <a:latin typeface="微软雅黑 Light" panose="020B0502040204020203" pitchFamily="34" charset="-122"/>
                          <a:ea typeface="微软雅黑 Light" panose="020B0502040204020203" pitchFamily="34" charset="-122"/>
                        </a:rPr>
                        <a:t>月</a:t>
                      </a:r>
                      <a:endParaRPr lang="zh-CN" sz="1200" b="1" kern="100" dirty="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fontAlgn="ctr">
                        <a:spcAft>
                          <a:spcPts val="0"/>
                        </a:spcAft>
                      </a:pPr>
                      <a:r>
                        <a:rPr lang="zh-CN" sz="1200" b="1" kern="0">
                          <a:effectLst/>
                          <a:latin typeface="微软雅黑 Light" panose="020B0502040204020203" pitchFamily="34" charset="-122"/>
                          <a:ea typeface="微软雅黑 Light" panose="020B0502040204020203" pitchFamily="34" charset="-122"/>
                        </a:rPr>
                        <a:t>第一周</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rowSpan="2">
                  <a:txBody>
                    <a:bodyPr/>
                    <a:lstStyle/>
                    <a:p>
                      <a:pPr algn="ctr" fontAlgn="ctr">
                        <a:spcAft>
                          <a:spcPts val="0"/>
                        </a:spcAft>
                      </a:pPr>
                      <a:r>
                        <a:rPr lang="zh-CN" sz="1200" b="1" kern="0" dirty="0">
                          <a:effectLst/>
                          <a:latin typeface="微软雅黑 Light" panose="020B0502040204020203" pitchFamily="34" charset="-122"/>
                          <a:ea typeface="微软雅黑 Light" panose="020B0502040204020203" pitchFamily="34" charset="-122"/>
                        </a:rPr>
                        <a:t>查阅参考资料</a:t>
                      </a:r>
                      <a:endParaRPr lang="zh-CN" sz="1200" b="1" kern="100" dirty="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rowSpan="4">
                  <a:txBody>
                    <a:bodyPr/>
                    <a:lstStyle/>
                    <a:p>
                      <a:pPr algn="ctr" fontAlgn="ctr">
                        <a:spcAft>
                          <a:spcPts val="0"/>
                        </a:spcAft>
                      </a:pPr>
                      <a:r>
                        <a:rPr lang="en-US" sz="1200" b="1" kern="0">
                          <a:effectLst/>
                          <a:latin typeface="微软雅黑 Light" panose="020B0502040204020203" pitchFamily="34" charset="-122"/>
                          <a:ea typeface="微软雅黑 Light" panose="020B0502040204020203" pitchFamily="34" charset="-122"/>
                        </a:rPr>
                        <a:t>12</a:t>
                      </a:r>
                      <a:r>
                        <a:rPr lang="zh-CN" sz="1200" b="1" kern="0">
                          <a:effectLst/>
                          <a:latin typeface="微软雅黑 Light" panose="020B0502040204020203" pitchFamily="34" charset="-122"/>
                          <a:ea typeface="微软雅黑 Light" panose="020B0502040204020203" pitchFamily="34" charset="-122"/>
                        </a:rPr>
                        <a:t>月</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fontAlgn="ctr">
                        <a:spcAft>
                          <a:spcPts val="0"/>
                        </a:spcAft>
                      </a:pPr>
                      <a:r>
                        <a:rPr lang="zh-CN" sz="1200" b="1" kern="0" dirty="0">
                          <a:effectLst/>
                          <a:latin typeface="微软雅黑 Light" panose="020B0502040204020203" pitchFamily="34" charset="-122"/>
                          <a:ea typeface="微软雅黑 Light" panose="020B0502040204020203" pitchFamily="34" charset="-122"/>
                        </a:rPr>
                        <a:t>第一周</a:t>
                      </a:r>
                      <a:endParaRPr lang="zh-CN" sz="1200" b="1" kern="100" dirty="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rowSpan="3">
                  <a:txBody>
                    <a:bodyPr/>
                    <a:lstStyle/>
                    <a:p>
                      <a:pPr algn="ctr" fontAlgn="ctr">
                        <a:spcAft>
                          <a:spcPts val="0"/>
                        </a:spcAft>
                      </a:pPr>
                      <a:r>
                        <a:rPr lang="zh-CN" sz="1200" b="1" kern="0">
                          <a:effectLst/>
                          <a:latin typeface="微软雅黑 Light" panose="020B0502040204020203" pitchFamily="34" charset="-122"/>
                          <a:ea typeface="微软雅黑 Light" panose="020B0502040204020203" pitchFamily="34" charset="-122"/>
                        </a:rPr>
                        <a:t>电路知识学习</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47804">
                <a:tc vMerge="1">
                  <a:txBody>
                    <a:bodyPr/>
                    <a:lstStyle/>
                    <a:p>
                      <a:endParaRPr lang="zh-CN" altLang="en-US"/>
                    </a:p>
                  </a:txBody>
                  <a:tcPr/>
                </a:tc>
                <a:tc>
                  <a:txBody>
                    <a:bodyPr/>
                    <a:lstStyle/>
                    <a:p>
                      <a:pPr algn="l" fontAlgn="ctr">
                        <a:spcAft>
                          <a:spcPts val="0"/>
                        </a:spcAft>
                      </a:pPr>
                      <a:r>
                        <a:rPr lang="zh-CN" sz="1200" b="1" kern="0">
                          <a:effectLst/>
                          <a:latin typeface="微软雅黑 Light" panose="020B0502040204020203" pitchFamily="34" charset="-122"/>
                          <a:ea typeface="微软雅黑 Light" panose="020B0502040204020203" pitchFamily="34" charset="-122"/>
                        </a:rPr>
                        <a:t>第二周</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vMerge="1">
                  <a:txBody>
                    <a:bodyPr/>
                    <a:lstStyle/>
                    <a:p>
                      <a:endParaRPr lang="zh-CN" altLang="en-US"/>
                    </a:p>
                  </a:txBody>
                  <a:tcPr/>
                </a:tc>
                <a:tc vMerge="1">
                  <a:txBody>
                    <a:bodyPr/>
                    <a:lstStyle/>
                    <a:p>
                      <a:endParaRPr lang="zh-CN" altLang="en-US"/>
                    </a:p>
                  </a:txBody>
                  <a:tcPr/>
                </a:tc>
                <a:tc>
                  <a:txBody>
                    <a:bodyPr/>
                    <a:lstStyle/>
                    <a:p>
                      <a:pPr algn="l" fontAlgn="ctr">
                        <a:spcAft>
                          <a:spcPts val="0"/>
                        </a:spcAft>
                      </a:pPr>
                      <a:r>
                        <a:rPr lang="zh-CN" sz="1200" b="1" kern="0">
                          <a:effectLst/>
                          <a:latin typeface="微软雅黑 Light" panose="020B0502040204020203" pitchFamily="34" charset="-122"/>
                          <a:ea typeface="微软雅黑 Light" panose="020B0502040204020203" pitchFamily="34" charset="-122"/>
                        </a:rPr>
                        <a:t>第二周</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vMerge="1">
                  <a:txBody>
                    <a:bodyPr/>
                    <a:lstStyle/>
                    <a:p>
                      <a:endParaRPr lang="zh-CN" altLang="en-US"/>
                    </a:p>
                  </a:txBody>
                  <a:tcPr/>
                </a:tc>
                <a:extLst>
                  <a:ext uri="{0D108BD9-81ED-4DB2-BD59-A6C34878D82A}">
                    <a16:rowId xmlns:a16="http://schemas.microsoft.com/office/drawing/2014/main" val="10002"/>
                  </a:ext>
                </a:extLst>
              </a:tr>
              <a:tr h="247804">
                <a:tc vMerge="1">
                  <a:txBody>
                    <a:bodyPr/>
                    <a:lstStyle/>
                    <a:p>
                      <a:endParaRPr lang="zh-CN" altLang="en-US"/>
                    </a:p>
                  </a:txBody>
                  <a:tcPr/>
                </a:tc>
                <a:tc>
                  <a:txBody>
                    <a:bodyPr/>
                    <a:lstStyle/>
                    <a:p>
                      <a:pPr algn="l" fontAlgn="ctr">
                        <a:spcAft>
                          <a:spcPts val="0"/>
                        </a:spcAft>
                      </a:pPr>
                      <a:r>
                        <a:rPr lang="zh-CN" sz="1200" b="1" kern="0" dirty="0">
                          <a:effectLst/>
                          <a:latin typeface="微软雅黑 Light" panose="020B0502040204020203" pitchFamily="34" charset="-122"/>
                          <a:ea typeface="微软雅黑 Light" panose="020B0502040204020203" pitchFamily="34" charset="-122"/>
                        </a:rPr>
                        <a:t>第三周</a:t>
                      </a:r>
                      <a:endParaRPr lang="zh-CN" sz="1200" b="1" kern="100" dirty="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rowSpan="2">
                  <a:txBody>
                    <a:bodyPr/>
                    <a:lstStyle/>
                    <a:p>
                      <a:pPr algn="ctr" fontAlgn="ctr">
                        <a:spcAft>
                          <a:spcPts val="0"/>
                        </a:spcAft>
                      </a:pPr>
                      <a:r>
                        <a:rPr lang="zh-CN" sz="1200" b="1" kern="0" dirty="0">
                          <a:effectLst/>
                          <a:latin typeface="微软雅黑 Light" panose="020B0502040204020203" pitchFamily="34" charset="-122"/>
                          <a:ea typeface="微软雅黑 Light" panose="020B0502040204020203" pitchFamily="34" charset="-122"/>
                        </a:rPr>
                        <a:t>滑板外观设计，制图</a:t>
                      </a:r>
                      <a:endParaRPr lang="zh-CN" sz="1200" b="1" kern="100" dirty="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vMerge="1">
                  <a:txBody>
                    <a:bodyPr/>
                    <a:lstStyle/>
                    <a:p>
                      <a:endParaRPr lang="zh-CN" altLang="en-US"/>
                    </a:p>
                  </a:txBody>
                  <a:tcPr/>
                </a:tc>
                <a:tc>
                  <a:txBody>
                    <a:bodyPr/>
                    <a:lstStyle/>
                    <a:p>
                      <a:pPr algn="l" fontAlgn="ctr">
                        <a:spcAft>
                          <a:spcPts val="0"/>
                        </a:spcAft>
                      </a:pPr>
                      <a:r>
                        <a:rPr lang="zh-CN" sz="1200" b="1" kern="0">
                          <a:effectLst/>
                          <a:latin typeface="微软雅黑 Light" panose="020B0502040204020203" pitchFamily="34" charset="-122"/>
                          <a:ea typeface="微软雅黑 Light" panose="020B0502040204020203" pitchFamily="34" charset="-122"/>
                        </a:rPr>
                        <a:t>第三周</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vMerge="1">
                  <a:txBody>
                    <a:bodyPr/>
                    <a:lstStyle/>
                    <a:p>
                      <a:endParaRPr lang="zh-CN" altLang="en-US"/>
                    </a:p>
                  </a:txBody>
                  <a:tcPr/>
                </a:tc>
                <a:extLst>
                  <a:ext uri="{0D108BD9-81ED-4DB2-BD59-A6C34878D82A}">
                    <a16:rowId xmlns:a16="http://schemas.microsoft.com/office/drawing/2014/main" val="10003"/>
                  </a:ext>
                </a:extLst>
              </a:tr>
              <a:tr h="247804">
                <a:tc vMerge="1">
                  <a:txBody>
                    <a:bodyPr/>
                    <a:lstStyle/>
                    <a:p>
                      <a:endParaRPr lang="zh-CN" altLang="en-US"/>
                    </a:p>
                  </a:txBody>
                  <a:tcPr/>
                </a:tc>
                <a:tc>
                  <a:txBody>
                    <a:bodyPr/>
                    <a:lstStyle/>
                    <a:p>
                      <a:pPr algn="l" fontAlgn="ctr">
                        <a:spcAft>
                          <a:spcPts val="0"/>
                        </a:spcAft>
                      </a:pPr>
                      <a:r>
                        <a:rPr lang="zh-CN" sz="1200" b="1" kern="0" dirty="0">
                          <a:effectLst/>
                          <a:latin typeface="微软雅黑 Light" panose="020B0502040204020203" pitchFamily="34" charset="-122"/>
                          <a:ea typeface="微软雅黑 Light" panose="020B0502040204020203" pitchFamily="34" charset="-122"/>
                        </a:rPr>
                        <a:t>第四周</a:t>
                      </a:r>
                      <a:endParaRPr lang="zh-CN" sz="1200" b="1" kern="100" dirty="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vMerge="1">
                  <a:txBody>
                    <a:bodyPr/>
                    <a:lstStyle/>
                    <a:p>
                      <a:endParaRPr lang="zh-CN" altLang="en-US"/>
                    </a:p>
                  </a:txBody>
                  <a:tcPr/>
                </a:tc>
                <a:tc vMerge="1">
                  <a:txBody>
                    <a:bodyPr/>
                    <a:lstStyle/>
                    <a:p>
                      <a:endParaRPr lang="zh-CN" altLang="en-US"/>
                    </a:p>
                  </a:txBody>
                  <a:tcPr/>
                </a:tc>
                <a:tc>
                  <a:txBody>
                    <a:bodyPr/>
                    <a:lstStyle/>
                    <a:p>
                      <a:pPr algn="l" fontAlgn="ctr">
                        <a:spcAft>
                          <a:spcPts val="0"/>
                        </a:spcAft>
                      </a:pPr>
                      <a:r>
                        <a:rPr lang="zh-CN" sz="1200" b="1" kern="0" dirty="0">
                          <a:effectLst/>
                          <a:latin typeface="微软雅黑 Light" panose="020B0502040204020203" pitchFamily="34" charset="-122"/>
                          <a:ea typeface="微软雅黑 Light" panose="020B0502040204020203" pitchFamily="34" charset="-122"/>
                        </a:rPr>
                        <a:t>第四周</a:t>
                      </a:r>
                      <a:endParaRPr lang="zh-CN" sz="1200" b="1" kern="100" dirty="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1" kern="0">
                          <a:effectLst/>
                          <a:latin typeface="微软雅黑 Light" panose="020B0502040204020203" pitchFamily="34" charset="-122"/>
                          <a:ea typeface="微软雅黑 Light" panose="020B0502040204020203" pitchFamily="34" charset="-122"/>
                        </a:rPr>
                        <a:t>电路设计</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47804">
                <a:tc gridSpan="6">
                  <a:txBody>
                    <a:bodyPr/>
                    <a:lstStyle/>
                    <a:p>
                      <a:pPr algn="ctr" fontAlgn="ctr">
                        <a:spcAft>
                          <a:spcPts val="0"/>
                        </a:spcAft>
                      </a:pPr>
                      <a:r>
                        <a:rPr lang="en-US" sz="1200" b="1" kern="0" dirty="0">
                          <a:effectLst/>
                          <a:latin typeface="微软雅黑 Light" panose="020B0502040204020203" pitchFamily="34" charset="-122"/>
                          <a:ea typeface="微软雅黑 Light" panose="020B0502040204020203" pitchFamily="34" charset="-122"/>
                        </a:rPr>
                        <a:t>2016</a:t>
                      </a:r>
                      <a:r>
                        <a:rPr lang="zh-CN" sz="1200" b="1" kern="0" dirty="0">
                          <a:effectLst/>
                          <a:latin typeface="微软雅黑 Light" panose="020B0502040204020203" pitchFamily="34" charset="-122"/>
                          <a:ea typeface="微软雅黑 Light" panose="020B0502040204020203" pitchFamily="34" charset="-122"/>
                        </a:rPr>
                        <a:t>年</a:t>
                      </a:r>
                      <a:endParaRPr lang="zh-CN" sz="1200" b="1" kern="100" dirty="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r h="247804">
                <a:tc rowSpan="4">
                  <a:txBody>
                    <a:bodyPr/>
                    <a:lstStyle/>
                    <a:p>
                      <a:pPr algn="ctr" fontAlgn="ctr">
                        <a:spcAft>
                          <a:spcPts val="0"/>
                        </a:spcAft>
                      </a:pPr>
                      <a:r>
                        <a:rPr lang="en-US" sz="1200" b="1" kern="0">
                          <a:effectLst/>
                          <a:latin typeface="微软雅黑 Light" panose="020B0502040204020203" pitchFamily="34" charset="-122"/>
                          <a:ea typeface="微软雅黑 Light" panose="020B0502040204020203" pitchFamily="34" charset="-122"/>
                        </a:rPr>
                        <a:t>1</a:t>
                      </a:r>
                      <a:r>
                        <a:rPr lang="zh-CN" sz="1200" b="1" kern="0">
                          <a:effectLst/>
                          <a:latin typeface="微软雅黑 Light" panose="020B0502040204020203" pitchFamily="34" charset="-122"/>
                          <a:ea typeface="微软雅黑 Light" panose="020B0502040204020203" pitchFamily="34" charset="-122"/>
                        </a:rPr>
                        <a:t>月</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fontAlgn="ctr">
                        <a:spcAft>
                          <a:spcPts val="0"/>
                        </a:spcAft>
                      </a:pPr>
                      <a:r>
                        <a:rPr lang="zh-CN" sz="1200" b="1" kern="0">
                          <a:effectLst/>
                          <a:latin typeface="微软雅黑 Light" panose="020B0502040204020203" pitchFamily="34" charset="-122"/>
                          <a:ea typeface="微软雅黑 Light" panose="020B0502040204020203" pitchFamily="34" charset="-122"/>
                        </a:rPr>
                        <a:t>第一周</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1" kern="0">
                          <a:effectLst/>
                          <a:latin typeface="微软雅黑 Light" panose="020B0502040204020203" pitchFamily="34" charset="-122"/>
                          <a:ea typeface="微软雅黑 Light" panose="020B0502040204020203" pitchFamily="34" charset="-122"/>
                        </a:rPr>
                        <a:t>电路设计</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rowSpan="4">
                  <a:txBody>
                    <a:bodyPr/>
                    <a:lstStyle/>
                    <a:p>
                      <a:pPr algn="ctr" fontAlgn="ctr">
                        <a:spcAft>
                          <a:spcPts val="0"/>
                        </a:spcAft>
                      </a:pPr>
                      <a:r>
                        <a:rPr lang="en-US" sz="1200" b="1" kern="0">
                          <a:effectLst/>
                          <a:latin typeface="微软雅黑 Light" panose="020B0502040204020203" pitchFamily="34" charset="-122"/>
                          <a:ea typeface="微软雅黑 Light" panose="020B0502040204020203" pitchFamily="34" charset="-122"/>
                        </a:rPr>
                        <a:t>2</a:t>
                      </a:r>
                      <a:r>
                        <a:rPr lang="zh-CN" sz="1200" b="1" kern="0">
                          <a:effectLst/>
                          <a:latin typeface="微软雅黑 Light" panose="020B0502040204020203" pitchFamily="34" charset="-122"/>
                          <a:ea typeface="微软雅黑 Light" panose="020B0502040204020203" pitchFamily="34" charset="-122"/>
                        </a:rPr>
                        <a:t>月</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fontAlgn="ctr">
                        <a:spcAft>
                          <a:spcPts val="0"/>
                        </a:spcAft>
                      </a:pPr>
                      <a:r>
                        <a:rPr lang="zh-CN" sz="1200" b="1" kern="0" dirty="0">
                          <a:effectLst/>
                          <a:latin typeface="微软雅黑 Light" panose="020B0502040204020203" pitchFamily="34" charset="-122"/>
                          <a:ea typeface="微软雅黑 Light" panose="020B0502040204020203" pitchFamily="34" charset="-122"/>
                        </a:rPr>
                        <a:t>第一周</a:t>
                      </a:r>
                      <a:endParaRPr lang="zh-CN" sz="1200" b="1" kern="100" dirty="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rowSpan="4">
                  <a:txBody>
                    <a:bodyPr/>
                    <a:lstStyle/>
                    <a:p>
                      <a:pPr algn="ctr" fontAlgn="ctr">
                        <a:spcAft>
                          <a:spcPts val="0"/>
                        </a:spcAft>
                      </a:pPr>
                      <a:r>
                        <a:rPr lang="zh-CN" sz="1200" b="1" kern="0" dirty="0">
                          <a:effectLst/>
                          <a:latin typeface="微软雅黑 Light" panose="020B0502040204020203" pitchFamily="34" charset="-122"/>
                          <a:ea typeface="微软雅黑 Light" panose="020B0502040204020203" pitchFamily="34" charset="-122"/>
                        </a:rPr>
                        <a:t>无</a:t>
                      </a:r>
                      <a:endParaRPr lang="zh-CN" sz="1200" b="1" kern="100" dirty="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47804">
                <a:tc vMerge="1">
                  <a:txBody>
                    <a:bodyPr/>
                    <a:lstStyle/>
                    <a:p>
                      <a:endParaRPr lang="zh-CN" altLang="en-US"/>
                    </a:p>
                  </a:txBody>
                  <a:tcPr/>
                </a:tc>
                <a:tc>
                  <a:txBody>
                    <a:bodyPr/>
                    <a:lstStyle/>
                    <a:p>
                      <a:pPr algn="l" fontAlgn="ctr">
                        <a:spcAft>
                          <a:spcPts val="0"/>
                        </a:spcAft>
                      </a:pPr>
                      <a:r>
                        <a:rPr lang="zh-CN" sz="1200" b="1" kern="0">
                          <a:effectLst/>
                          <a:latin typeface="微软雅黑 Light" panose="020B0502040204020203" pitchFamily="34" charset="-122"/>
                          <a:ea typeface="微软雅黑 Light" panose="020B0502040204020203" pitchFamily="34" charset="-122"/>
                        </a:rPr>
                        <a:t>第二周</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rowSpan="3">
                  <a:txBody>
                    <a:bodyPr/>
                    <a:lstStyle/>
                    <a:p>
                      <a:pPr algn="ctr" fontAlgn="ctr">
                        <a:spcAft>
                          <a:spcPts val="0"/>
                        </a:spcAft>
                      </a:pPr>
                      <a:r>
                        <a:rPr lang="zh-CN" sz="1200" b="1" kern="0">
                          <a:effectLst/>
                          <a:latin typeface="微软雅黑 Light" panose="020B0502040204020203" pitchFamily="34" charset="-122"/>
                          <a:ea typeface="微软雅黑 Light" panose="020B0502040204020203" pitchFamily="34" charset="-122"/>
                        </a:rPr>
                        <a:t>无</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vMerge="1">
                  <a:txBody>
                    <a:bodyPr/>
                    <a:lstStyle/>
                    <a:p>
                      <a:endParaRPr lang="zh-CN" altLang="en-US"/>
                    </a:p>
                  </a:txBody>
                  <a:tcPr/>
                </a:tc>
                <a:tc>
                  <a:txBody>
                    <a:bodyPr/>
                    <a:lstStyle/>
                    <a:p>
                      <a:pPr algn="l" fontAlgn="ctr">
                        <a:spcAft>
                          <a:spcPts val="0"/>
                        </a:spcAft>
                      </a:pPr>
                      <a:r>
                        <a:rPr lang="zh-CN" sz="1200" b="1" kern="0">
                          <a:effectLst/>
                          <a:latin typeface="微软雅黑 Light" panose="020B0502040204020203" pitchFamily="34" charset="-122"/>
                          <a:ea typeface="微软雅黑 Light" panose="020B0502040204020203" pitchFamily="34" charset="-122"/>
                        </a:rPr>
                        <a:t>第二周</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vMerge="1">
                  <a:txBody>
                    <a:bodyPr/>
                    <a:lstStyle/>
                    <a:p>
                      <a:endParaRPr lang="zh-CN" altLang="en-US"/>
                    </a:p>
                  </a:txBody>
                  <a:tcPr/>
                </a:tc>
                <a:extLst>
                  <a:ext uri="{0D108BD9-81ED-4DB2-BD59-A6C34878D82A}">
                    <a16:rowId xmlns:a16="http://schemas.microsoft.com/office/drawing/2014/main" val="10007"/>
                  </a:ext>
                </a:extLst>
              </a:tr>
              <a:tr h="247804">
                <a:tc vMerge="1">
                  <a:txBody>
                    <a:bodyPr/>
                    <a:lstStyle/>
                    <a:p>
                      <a:endParaRPr lang="zh-CN" altLang="en-US"/>
                    </a:p>
                  </a:txBody>
                  <a:tcPr/>
                </a:tc>
                <a:tc>
                  <a:txBody>
                    <a:bodyPr/>
                    <a:lstStyle/>
                    <a:p>
                      <a:pPr algn="l" fontAlgn="ctr">
                        <a:spcAft>
                          <a:spcPts val="0"/>
                        </a:spcAft>
                      </a:pPr>
                      <a:r>
                        <a:rPr lang="zh-CN" sz="1200" b="1" kern="0" dirty="0">
                          <a:effectLst/>
                          <a:latin typeface="微软雅黑 Light" panose="020B0502040204020203" pitchFamily="34" charset="-122"/>
                          <a:ea typeface="微软雅黑 Light" panose="020B0502040204020203" pitchFamily="34" charset="-122"/>
                        </a:rPr>
                        <a:t>第三周</a:t>
                      </a:r>
                      <a:endParaRPr lang="zh-CN" sz="1200" b="1" kern="100" dirty="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vMerge="1">
                  <a:txBody>
                    <a:bodyPr/>
                    <a:lstStyle/>
                    <a:p>
                      <a:endParaRPr lang="zh-CN" altLang="en-US"/>
                    </a:p>
                  </a:txBody>
                  <a:tcPr/>
                </a:tc>
                <a:tc vMerge="1">
                  <a:txBody>
                    <a:bodyPr/>
                    <a:lstStyle/>
                    <a:p>
                      <a:endParaRPr lang="zh-CN" altLang="en-US"/>
                    </a:p>
                  </a:txBody>
                  <a:tcPr/>
                </a:tc>
                <a:tc>
                  <a:txBody>
                    <a:bodyPr/>
                    <a:lstStyle/>
                    <a:p>
                      <a:pPr algn="l" fontAlgn="ctr">
                        <a:spcAft>
                          <a:spcPts val="0"/>
                        </a:spcAft>
                      </a:pPr>
                      <a:r>
                        <a:rPr lang="zh-CN" sz="1200" b="1" kern="0" dirty="0">
                          <a:effectLst/>
                          <a:latin typeface="微软雅黑 Light" panose="020B0502040204020203" pitchFamily="34" charset="-122"/>
                          <a:ea typeface="微软雅黑 Light" panose="020B0502040204020203" pitchFamily="34" charset="-122"/>
                        </a:rPr>
                        <a:t>第三周</a:t>
                      </a:r>
                      <a:endParaRPr lang="zh-CN" sz="1200" b="1" kern="100" dirty="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vMerge="1">
                  <a:txBody>
                    <a:bodyPr/>
                    <a:lstStyle/>
                    <a:p>
                      <a:endParaRPr lang="zh-CN" altLang="en-US"/>
                    </a:p>
                  </a:txBody>
                  <a:tcPr/>
                </a:tc>
                <a:extLst>
                  <a:ext uri="{0D108BD9-81ED-4DB2-BD59-A6C34878D82A}">
                    <a16:rowId xmlns:a16="http://schemas.microsoft.com/office/drawing/2014/main" val="10008"/>
                  </a:ext>
                </a:extLst>
              </a:tr>
              <a:tr h="247804">
                <a:tc vMerge="1">
                  <a:txBody>
                    <a:bodyPr/>
                    <a:lstStyle/>
                    <a:p>
                      <a:endParaRPr lang="zh-CN" altLang="en-US"/>
                    </a:p>
                  </a:txBody>
                  <a:tcPr/>
                </a:tc>
                <a:tc>
                  <a:txBody>
                    <a:bodyPr/>
                    <a:lstStyle/>
                    <a:p>
                      <a:pPr algn="l" fontAlgn="ctr">
                        <a:spcAft>
                          <a:spcPts val="0"/>
                        </a:spcAft>
                      </a:pPr>
                      <a:r>
                        <a:rPr lang="zh-CN" sz="1200" b="1" kern="0" dirty="0">
                          <a:effectLst/>
                          <a:latin typeface="微软雅黑 Light" panose="020B0502040204020203" pitchFamily="34" charset="-122"/>
                          <a:ea typeface="微软雅黑 Light" panose="020B0502040204020203" pitchFamily="34" charset="-122"/>
                        </a:rPr>
                        <a:t>第四周</a:t>
                      </a:r>
                      <a:endParaRPr lang="zh-CN" sz="1200" b="1" kern="100" dirty="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vMerge="1">
                  <a:txBody>
                    <a:bodyPr/>
                    <a:lstStyle/>
                    <a:p>
                      <a:endParaRPr lang="zh-CN" altLang="en-US"/>
                    </a:p>
                  </a:txBody>
                  <a:tcPr/>
                </a:tc>
                <a:tc vMerge="1">
                  <a:txBody>
                    <a:bodyPr/>
                    <a:lstStyle/>
                    <a:p>
                      <a:endParaRPr lang="zh-CN" altLang="en-US"/>
                    </a:p>
                  </a:txBody>
                  <a:tcPr/>
                </a:tc>
                <a:tc>
                  <a:txBody>
                    <a:bodyPr/>
                    <a:lstStyle/>
                    <a:p>
                      <a:pPr algn="l" fontAlgn="ctr">
                        <a:spcAft>
                          <a:spcPts val="0"/>
                        </a:spcAft>
                      </a:pPr>
                      <a:r>
                        <a:rPr lang="zh-CN" sz="1200" b="1" kern="0">
                          <a:effectLst/>
                          <a:latin typeface="微软雅黑 Light" panose="020B0502040204020203" pitchFamily="34" charset="-122"/>
                          <a:ea typeface="微软雅黑 Light" panose="020B0502040204020203" pitchFamily="34" charset="-122"/>
                        </a:rPr>
                        <a:t>第四周</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vMerge="1">
                  <a:txBody>
                    <a:bodyPr/>
                    <a:lstStyle/>
                    <a:p>
                      <a:endParaRPr lang="zh-CN" altLang="en-US"/>
                    </a:p>
                  </a:txBody>
                  <a:tcPr/>
                </a:tc>
                <a:extLst>
                  <a:ext uri="{0D108BD9-81ED-4DB2-BD59-A6C34878D82A}">
                    <a16:rowId xmlns:a16="http://schemas.microsoft.com/office/drawing/2014/main" val="10009"/>
                  </a:ext>
                </a:extLst>
              </a:tr>
              <a:tr h="247804">
                <a:tc rowSpan="4">
                  <a:txBody>
                    <a:bodyPr/>
                    <a:lstStyle/>
                    <a:p>
                      <a:pPr algn="ctr" fontAlgn="ctr">
                        <a:spcAft>
                          <a:spcPts val="0"/>
                        </a:spcAft>
                      </a:pPr>
                      <a:r>
                        <a:rPr lang="en-US" sz="1200" b="1" kern="0">
                          <a:effectLst/>
                          <a:latin typeface="微软雅黑 Light" panose="020B0502040204020203" pitchFamily="34" charset="-122"/>
                          <a:ea typeface="微软雅黑 Light" panose="020B0502040204020203" pitchFamily="34" charset="-122"/>
                        </a:rPr>
                        <a:t>3</a:t>
                      </a:r>
                      <a:r>
                        <a:rPr lang="zh-CN" sz="1200" b="1" kern="0">
                          <a:effectLst/>
                          <a:latin typeface="微软雅黑 Light" panose="020B0502040204020203" pitchFamily="34" charset="-122"/>
                          <a:ea typeface="微软雅黑 Light" panose="020B0502040204020203" pitchFamily="34" charset="-122"/>
                        </a:rPr>
                        <a:t>月</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fontAlgn="ctr">
                        <a:spcAft>
                          <a:spcPts val="0"/>
                        </a:spcAft>
                      </a:pPr>
                      <a:r>
                        <a:rPr lang="zh-CN" sz="1200" b="1" kern="0">
                          <a:effectLst/>
                          <a:latin typeface="微软雅黑 Light" panose="020B0502040204020203" pitchFamily="34" charset="-122"/>
                          <a:ea typeface="微软雅黑 Light" panose="020B0502040204020203" pitchFamily="34" charset="-122"/>
                        </a:rPr>
                        <a:t>第一周</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1" kern="0">
                          <a:effectLst/>
                          <a:latin typeface="微软雅黑 Light" panose="020B0502040204020203" pitchFamily="34" charset="-122"/>
                          <a:ea typeface="微软雅黑 Light" panose="020B0502040204020203" pitchFamily="34" charset="-122"/>
                        </a:rPr>
                        <a:t>采购零件</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rowSpan="4">
                  <a:txBody>
                    <a:bodyPr/>
                    <a:lstStyle/>
                    <a:p>
                      <a:pPr algn="ctr" fontAlgn="ctr">
                        <a:spcAft>
                          <a:spcPts val="0"/>
                        </a:spcAft>
                      </a:pPr>
                      <a:r>
                        <a:rPr lang="en-US" sz="1200" b="1" kern="0">
                          <a:effectLst/>
                          <a:latin typeface="微软雅黑 Light" panose="020B0502040204020203" pitchFamily="34" charset="-122"/>
                          <a:ea typeface="微软雅黑 Light" panose="020B0502040204020203" pitchFamily="34" charset="-122"/>
                        </a:rPr>
                        <a:t>4</a:t>
                      </a:r>
                      <a:r>
                        <a:rPr lang="zh-CN" sz="1200" b="1" kern="0">
                          <a:effectLst/>
                          <a:latin typeface="微软雅黑 Light" panose="020B0502040204020203" pitchFamily="34" charset="-122"/>
                          <a:ea typeface="微软雅黑 Light" panose="020B0502040204020203" pitchFamily="34" charset="-122"/>
                        </a:rPr>
                        <a:t>月</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fontAlgn="ctr">
                        <a:spcAft>
                          <a:spcPts val="0"/>
                        </a:spcAft>
                      </a:pPr>
                      <a:r>
                        <a:rPr lang="zh-CN" sz="1200" b="1" kern="0">
                          <a:effectLst/>
                          <a:latin typeface="微软雅黑 Light" panose="020B0502040204020203" pitchFamily="34" charset="-122"/>
                          <a:ea typeface="微软雅黑 Light" panose="020B0502040204020203" pitchFamily="34" charset="-122"/>
                        </a:rPr>
                        <a:t>第一周</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rowSpan="2">
                  <a:txBody>
                    <a:bodyPr/>
                    <a:lstStyle/>
                    <a:p>
                      <a:pPr algn="ctr" fontAlgn="ctr">
                        <a:spcAft>
                          <a:spcPts val="0"/>
                        </a:spcAft>
                      </a:pPr>
                      <a:r>
                        <a:rPr lang="zh-CN" sz="1200" b="1" kern="0" dirty="0">
                          <a:effectLst/>
                          <a:latin typeface="微软雅黑 Light" panose="020B0502040204020203" pitchFamily="34" charset="-122"/>
                          <a:ea typeface="微软雅黑 Light" panose="020B0502040204020203" pitchFamily="34" charset="-122"/>
                        </a:rPr>
                        <a:t>制作压感电路</a:t>
                      </a:r>
                      <a:endParaRPr lang="zh-CN" sz="1200" b="1" kern="100" dirty="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247804">
                <a:tc vMerge="1">
                  <a:txBody>
                    <a:bodyPr/>
                    <a:lstStyle/>
                    <a:p>
                      <a:endParaRPr lang="zh-CN" altLang="en-US"/>
                    </a:p>
                  </a:txBody>
                  <a:tcPr/>
                </a:tc>
                <a:tc>
                  <a:txBody>
                    <a:bodyPr/>
                    <a:lstStyle/>
                    <a:p>
                      <a:pPr algn="l" fontAlgn="ctr">
                        <a:spcAft>
                          <a:spcPts val="0"/>
                        </a:spcAft>
                      </a:pPr>
                      <a:r>
                        <a:rPr lang="zh-CN" sz="1200" b="1" kern="0">
                          <a:effectLst/>
                          <a:latin typeface="微软雅黑 Light" panose="020B0502040204020203" pitchFamily="34" charset="-122"/>
                          <a:ea typeface="微软雅黑 Light" panose="020B0502040204020203" pitchFamily="34" charset="-122"/>
                        </a:rPr>
                        <a:t>第二周</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rowSpan="2">
                  <a:txBody>
                    <a:bodyPr/>
                    <a:lstStyle/>
                    <a:p>
                      <a:pPr algn="ctr" fontAlgn="ctr">
                        <a:spcAft>
                          <a:spcPts val="0"/>
                        </a:spcAft>
                      </a:pPr>
                      <a:r>
                        <a:rPr lang="zh-CN" sz="1200" b="1" kern="0" dirty="0">
                          <a:effectLst/>
                          <a:latin typeface="微软雅黑 Light" panose="020B0502040204020203" pitchFamily="34" charset="-122"/>
                          <a:ea typeface="微软雅黑 Light" panose="020B0502040204020203" pitchFamily="34" charset="-122"/>
                        </a:rPr>
                        <a:t>制成试验滑板（不含压感）</a:t>
                      </a:r>
                      <a:endParaRPr lang="zh-CN" sz="1200" b="1" kern="100" dirty="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vMerge="1">
                  <a:txBody>
                    <a:bodyPr/>
                    <a:lstStyle/>
                    <a:p>
                      <a:endParaRPr lang="zh-CN" altLang="en-US"/>
                    </a:p>
                  </a:txBody>
                  <a:tcPr/>
                </a:tc>
                <a:tc>
                  <a:txBody>
                    <a:bodyPr/>
                    <a:lstStyle/>
                    <a:p>
                      <a:pPr algn="l" fontAlgn="ctr">
                        <a:spcAft>
                          <a:spcPts val="0"/>
                        </a:spcAft>
                      </a:pPr>
                      <a:r>
                        <a:rPr lang="zh-CN" sz="1200" b="1" kern="0" dirty="0">
                          <a:effectLst/>
                          <a:latin typeface="微软雅黑 Light" panose="020B0502040204020203" pitchFamily="34" charset="-122"/>
                          <a:ea typeface="微软雅黑 Light" panose="020B0502040204020203" pitchFamily="34" charset="-122"/>
                        </a:rPr>
                        <a:t>第二周</a:t>
                      </a:r>
                      <a:endParaRPr lang="zh-CN" sz="1200" b="1" kern="100" dirty="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vMerge="1">
                  <a:txBody>
                    <a:bodyPr/>
                    <a:lstStyle/>
                    <a:p>
                      <a:endParaRPr lang="zh-CN" altLang="en-US"/>
                    </a:p>
                  </a:txBody>
                  <a:tcPr/>
                </a:tc>
                <a:extLst>
                  <a:ext uri="{0D108BD9-81ED-4DB2-BD59-A6C34878D82A}">
                    <a16:rowId xmlns:a16="http://schemas.microsoft.com/office/drawing/2014/main" val="10011"/>
                  </a:ext>
                </a:extLst>
              </a:tr>
              <a:tr h="247804">
                <a:tc vMerge="1">
                  <a:txBody>
                    <a:bodyPr/>
                    <a:lstStyle/>
                    <a:p>
                      <a:endParaRPr lang="zh-CN" altLang="en-US"/>
                    </a:p>
                  </a:txBody>
                  <a:tcPr/>
                </a:tc>
                <a:tc>
                  <a:txBody>
                    <a:bodyPr/>
                    <a:lstStyle/>
                    <a:p>
                      <a:pPr algn="l" fontAlgn="ctr">
                        <a:spcAft>
                          <a:spcPts val="0"/>
                        </a:spcAft>
                      </a:pPr>
                      <a:r>
                        <a:rPr lang="zh-CN" sz="1200" b="1" kern="0" dirty="0">
                          <a:effectLst/>
                          <a:latin typeface="微软雅黑 Light" panose="020B0502040204020203" pitchFamily="34" charset="-122"/>
                          <a:ea typeface="微软雅黑 Light" panose="020B0502040204020203" pitchFamily="34" charset="-122"/>
                        </a:rPr>
                        <a:t>第三周</a:t>
                      </a:r>
                      <a:endParaRPr lang="zh-CN" sz="1200" b="1" kern="100" dirty="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vMerge="1">
                  <a:txBody>
                    <a:bodyPr/>
                    <a:lstStyle/>
                    <a:p>
                      <a:endParaRPr lang="zh-CN" altLang="en-US"/>
                    </a:p>
                  </a:txBody>
                  <a:tcPr/>
                </a:tc>
                <a:tc vMerge="1">
                  <a:txBody>
                    <a:bodyPr/>
                    <a:lstStyle/>
                    <a:p>
                      <a:endParaRPr lang="zh-CN" altLang="en-US"/>
                    </a:p>
                  </a:txBody>
                  <a:tcPr/>
                </a:tc>
                <a:tc>
                  <a:txBody>
                    <a:bodyPr/>
                    <a:lstStyle/>
                    <a:p>
                      <a:pPr algn="l" fontAlgn="ctr">
                        <a:spcAft>
                          <a:spcPts val="0"/>
                        </a:spcAft>
                      </a:pPr>
                      <a:r>
                        <a:rPr lang="zh-CN" sz="1200" b="1" kern="0" dirty="0">
                          <a:effectLst/>
                          <a:latin typeface="微软雅黑 Light" panose="020B0502040204020203" pitchFamily="34" charset="-122"/>
                          <a:ea typeface="微软雅黑 Light" panose="020B0502040204020203" pitchFamily="34" charset="-122"/>
                        </a:rPr>
                        <a:t>第三周</a:t>
                      </a:r>
                      <a:endParaRPr lang="zh-CN" sz="1200" b="1" kern="100" dirty="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rowSpan="2">
                  <a:txBody>
                    <a:bodyPr/>
                    <a:lstStyle/>
                    <a:p>
                      <a:pPr algn="ctr" fontAlgn="ctr">
                        <a:spcAft>
                          <a:spcPts val="0"/>
                        </a:spcAft>
                      </a:pPr>
                      <a:r>
                        <a:rPr lang="zh-CN" sz="1200" b="1" kern="0" dirty="0">
                          <a:effectLst/>
                          <a:latin typeface="微软雅黑 Light" panose="020B0502040204020203" pitchFamily="34" charset="-122"/>
                          <a:ea typeface="微软雅黑 Light" panose="020B0502040204020203" pitchFamily="34" charset="-122"/>
                        </a:rPr>
                        <a:t>整板组装</a:t>
                      </a:r>
                      <a:endParaRPr lang="zh-CN" sz="1200" b="1" kern="100" dirty="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247804">
                <a:tc vMerge="1">
                  <a:txBody>
                    <a:bodyPr/>
                    <a:lstStyle/>
                    <a:p>
                      <a:endParaRPr lang="zh-CN" altLang="en-US"/>
                    </a:p>
                  </a:txBody>
                  <a:tcPr/>
                </a:tc>
                <a:tc>
                  <a:txBody>
                    <a:bodyPr/>
                    <a:lstStyle/>
                    <a:p>
                      <a:pPr algn="l" fontAlgn="ctr">
                        <a:spcAft>
                          <a:spcPts val="0"/>
                        </a:spcAft>
                      </a:pPr>
                      <a:r>
                        <a:rPr lang="zh-CN" sz="1200" b="1" kern="0">
                          <a:effectLst/>
                          <a:latin typeface="微软雅黑 Light" panose="020B0502040204020203" pitchFamily="34" charset="-122"/>
                          <a:ea typeface="微软雅黑 Light" panose="020B0502040204020203" pitchFamily="34" charset="-122"/>
                        </a:rPr>
                        <a:t>第四周</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1" kern="0">
                          <a:effectLst/>
                          <a:latin typeface="微软雅黑 Light" panose="020B0502040204020203" pitchFamily="34" charset="-122"/>
                          <a:ea typeface="微软雅黑 Light" panose="020B0502040204020203" pitchFamily="34" charset="-122"/>
                        </a:rPr>
                        <a:t>制作压感电路</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vMerge="1">
                  <a:txBody>
                    <a:bodyPr/>
                    <a:lstStyle/>
                    <a:p>
                      <a:endParaRPr lang="zh-CN" altLang="en-US"/>
                    </a:p>
                  </a:txBody>
                  <a:tcPr/>
                </a:tc>
                <a:tc>
                  <a:txBody>
                    <a:bodyPr/>
                    <a:lstStyle/>
                    <a:p>
                      <a:pPr algn="l" fontAlgn="ctr">
                        <a:spcAft>
                          <a:spcPts val="0"/>
                        </a:spcAft>
                      </a:pPr>
                      <a:r>
                        <a:rPr lang="zh-CN" sz="1200" b="1" kern="0" dirty="0">
                          <a:effectLst/>
                          <a:latin typeface="微软雅黑 Light" panose="020B0502040204020203" pitchFamily="34" charset="-122"/>
                          <a:ea typeface="微软雅黑 Light" panose="020B0502040204020203" pitchFamily="34" charset="-122"/>
                        </a:rPr>
                        <a:t>第四周</a:t>
                      </a:r>
                      <a:endParaRPr lang="zh-CN" sz="1200" b="1" kern="100" dirty="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vMerge="1">
                  <a:txBody>
                    <a:bodyPr/>
                    <a:lstStyle/>
                    <a:p>
                      <a:endParaRPr lang="zh-CN" altLang="en-US"/>
                    </a:p>
                  </a:txBody>
                  <a:tcPr/>
                </a:tc>
                <a:extLst>
                  <a:ext uri="{0D108BD9-81ED-4DB2-BD59-A6C34878D82A}">
                    <a16:rowId xmlns:a16="http://schemas.microsoft.com/office/drawing/2014/main" val="10013"/>
                  </a:ext>
                </a:extLst>
              </a:tr>
              <a:tr h="247804">
                <a:tc rowSpan="4">
                  <a:txBody>
                    <a:bodyPr/>
                    <a:lstStyle/>
                    <a:p>
                      <a:pPr algn="ctr" fontAlgn="ctr">
                        <a:spcAft>
                          <a:spcPts val="0"/>
                        </a:spcAft>
                      </a:pPr>
                      <a:r>
                        <a:rPr lang="en-US" sz="1200" b="1" kern="0">
                          <a:effectLst/>
                          <a:latin typeface="微软雅黑 Light" panose="020B0502040204020203" pitchFamily="34" charset="-122"/>
                          <a:ea typeface="微软雅黑 Light" panose="020B0502040204020203" pitchFamily="34" charset="-122"/>
                        </a:rPr>
                        <a:t>5</a:t>
                      </a:r>
                      <a:r>
                        <a:rPr lang="zh-CN" sz="1200" b="1" kern="0">
                          <a:effectLst/>
                          <a:latin typeface="微软雅黑 Light" panose="020B0502040204020203" pitchFamily="34" charset="-122"/>
                          <a:ea typeface="微软雅黑 Light" panose="020B0502040204020203" pitchFamily="34" charset="-122"/>
                        </a:rPr>
                        <a:t>月</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fontAlgn="ctr">
                        <a:spcAft>
                          <a:spcPts val="0"/>
                        </a:spcAft>
                      </a:pPr>
                      <a:r>
                        <a:rPr lang="zh-CN" sz="1200" b="1" kern="0">
                          <a:effectLst/>
                          <a:latin typeface="微软雅黑 Light" panose="020B0502040204020203" pitchFamily="34" charset="-122"/>
                          <a:ea typeface="微软雅黑 Light" panose="020B0502040204020203" pitchFamily="34" charset="-122"/>
                        </a:rPr>
                        <a:t>第一周</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1" kern="0">
                          <a:effectLst/>
                          <a:latin typeface="微软雅黑 Light" panose="020B0502040204020203" pitchFamily="34" charset="-122"/>
                          <a:ea typeface="微软雅黑 Light" panose="020B0502040204020203" pitchFamily="34" charset="-122"/>
                        </a:rPr>
                        <a:t>优化细节</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rowSpan="4">
                  <a:txBody>
                    <a:bodyPr/>
                    <a:lstStyle/>
                    <a:p>
                      <a:pPr algn="ctr" fontAlgn="ctr">
                        <a:spcAft>
                          <a:spcPts val="0"/>
                        </a:spcAft>
                      </a:pPr>
                      <a:r>
                        <a:rPr lang="en-US" sz="1200" b="1" kern="0" dirty="0">
                          <a:effectLst/>
                          <a:latin typeface="微软雅黑 Light" panose="020B0502040204020203" pitchFamily="34" charset="-122"/>
                          <a:ea typeface="微软雅黑 Light" panose="020B0502040204020203" pitchFamily="34" charset="-122"/>
                        </a:rPr>
                        <a:t>6</a:t>
                      </a:r>
                      <a:r>
                        <a:rPr lang="zh-CN" sz="1200" b="1" kern="0" dirty="0">
                          <a:effectLst/>
                          <a:latin typeface="微软雅黑 Light" panose="020B0502040204020203" pitchFamily="34" charset="-122"/>
                          <a:ea typeface="微软雅黑 Light" panose="020B0502040204020203" pitchFamily="34" charset="-122"/>
                        </a:rPr>
                        <a:t>月</a:t>
                      </a:r>
                      <a:endParaRPr lang="zh-CN" sz="1200" b="1" kern="100" dirty="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fontAlgn="ctr">
                        <a:spcAft>
                          <a:spcPts val="0"/>
                        </a:spcAft>
                      </a:pPr>
                      <a:r>
                        <a:rPr lang="zh-CN" sz="1200" b="1" kern="0" dirty="0">
                          <a:effectLst/>
                          <a:latin typeface="微软雅黑 Light" panose="020B0502040204020203" pitchFamily="34" charset="-122"/>
                          <a:ea typeface="微软雅黑 Light" panose="020B0502040204020203" pitchFamily="34" charset="-122"/>
                        </a:rPr>
                        <a:t>第一周</a:t>
                      </a:r>
                      <a:endParaRPr lang="zh-CN" sz="1200" b="1" kern="100" dirty="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rowSpan="4">
                  <a:txBody>
                    <a:bodyPr/>
                    <a:lstStyle/>
                    <a:p>
                      <a:pPr algn="ctr" fontAlgn="ctr">
                        <a:spcAft>
                          <a:spcPts val="0"/>
                        </a:spcAft>
                      </a:pPr>
                      <a:r>
                        <a:rPr lang="zh-CN" sz="1200" b="1" kern="0" dirty="0">
                          <a:effectLst/>
                          <a:latin typeface="微软雅黑 Light" panose="020B0502040204020203" pitchFamily="34" charset="-122"/>
                          <a:ea typeface="微软雅黑 Light" panose="020B0502040204020203" pitchFamily="34" charset="-122"/>
                        </a:rPr>
                        <a:t>准备结题答辩</a:t>
                      </a:r>
                      <a:endParaRPr lang="zh-CN" sz="1200" b="1" kern="100" dirty="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4"/>
                  </a:ext>
                </a:extLst>
              </a:tr>
              <a:tr h="247804">
                <a:tc vMerge="1">
                  <a:txBody>
                    <a:bodyPr/>
                    <a:lstStyle/>
                    <a:p>
                      <a:endParaRPr lang="zh-CN" altLang="en-US"/>
                    </a:p>
                  </a:txBody>
                  <a:tcPr/>
                </a:tc>
                <a:tc>
                  <a:txBody>
                    <a:bodyPr/>
                    <a:lstStyle/>
                    <a:p>
                      <a:pPr algn="l" fontAlgn="ctr">
                        <a:spcAft>
                          <a:spcPts val="0"/>
                        </a:spcAft>
                      </a:pPr>
                      <a:r>
                        <a:rPr lang="zh-CN" sz="1200" b="1" kern="0">
                          <a:effectLst/>
                          <a:latin typeface="微软雅黑 Light" panose="020B0502040204020203" pitchFamily="34" charset="-122"/>
                          <a:ea typeface="微软雅黑 Light" panose="020B0502040204020203" pitchFamily="34" charset="-122"/>
                        </a:rPr>
                        <a:t>第二周</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rowSpan="2">
                  <a:txBody>
                    <a:bodyPr/>
                    <a:lstStyle/>
                    <a:p>
                      <a:pPr algn="ctr" fontAlgn="ctr">
                        <a:spcAft>
                          <a:spcPts val="0"/>
                        </a:spcAft>
                      </a:pPr>
                      <a:r>
                        <a:rPr lang="zh-CN" sz="1200" b="1" kern="0">
                          <a:effectLst/>
                          <a:latin typeface="微软雅黑 Light" panose="020B0502040204020203" pitchFamily="34" charset="-122"/>
                          <a:ea typeface="微软雅黑 Light" panose="020B0502040204020203" pitchFamily="34" charset="-122"/>
                        </a:rPr>
                        <a:t>产品调试</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vMerge="1">
                  <a:txBody>
                    <a:bodyPr/>
                    <a:lstStyle/>
                    <a:p>
                      <a:endParaRPr lang="zh-CN" altLang="en-US"/>
                    </a:p>
                  </a:txBody>
                  <a:tcPr/>
                </a:tc>
                <a:tc>
                  <a:txBody>
                    <a:bodyPr/>
                    <a:lstStyle/>
                    <a:p>
                      <a:pPr algn="l" fontAlgn="ctr">
                        <a:spcAft>
                          <a:spcPts val="0"/>
                        </a:spcAft>
                      </a:pPr>
                      <a:r>
                        <a:rPr lang="zh-CN" sz="1200" b="1" kern="0" dirty="0">
                          <a:effectLst/>
                          <a:latin typeface="微软雅黑 Light" panose="020B0502040204020203" pitchFamily="34" charset="-122"/>
                          <a:ea typeface="微软雅黑 Light" panose="020B0502040204020203" pitchFamily="34" charset="-122"/>
                        </a:rPr>
                        <a:t>第二周</a:t>
                      </a:r>
                      <a:endParaRPr lang="zh-CN" sz="1200" b="1" kern="100" dirty="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vMerge="1">
                  <a:txBody>
                    <a:bodyPr/>
                    <a:lstStyle/>
                    <a:p>
                      <a:endParaRPr lang="zh-CN" altLang="en-US"/>
                    </a:p>
                  </a:txBody>
                  <a:tcPr/>
                </a:tc>
                <a:extLst>
                  <a:ext uri="{0D108BD9-81ED-4DB2-BD59-A6C34878D82A}">
                    <a16:rowId xmlns:a16="http://schemas.microsoft.com/office/drawing/2014/main" val="10015"/>
                  </a:ext>
                </a:extLst>
              </a:tr>
              <a:tr h="247804">
                <a:tc vMerge="1">
                  <a:txBody>
                    <a:bodyPr/>
                    <a:lstStyle/>
                    <a:p>
                      <a:endParaRPr lang="zh-CN" altLang="en-US"/>
                    </a:p>
                  </a:txBody>
                  <a:tcPr/>
                </a:tc>
                <a:tc>
                  <a:txBody>
                    <a:bodyPr/>
                    <a:lstStyle/>
                    <a:p>
                      <a:pPr algn="l" fontAlgn="ctr">
                        <a:spcAft>
                          <a:spcPts val="0"/>
                        </a:spcAft>
                      </a:pPr>
                      <a:r>
                        <a:rPr lang="zh-CN" sz="1200" b="1" kern="0">
                          <a:effectLst/>
                          <a:latin typeface="微软雅黑 Light" panose="020B0502040204020203" pitchFamily="34" charset="-122"/>
                          <a:ea typeface="微软雅黑 Light" panose="020B0502040204020203" pitchFamily="34" charset="-122"/>
                        </a:rPr>
                        <a:t>第三周</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vMerge="1">
                  <a:txBody>
                    <a:bodyPr/>
                    <a:lstStyle/>
                    <a:p>
                      <a:endParaRPr lang="zh-CN" altLang="en-US"/>
                    </a:p>
                  </a:txBody>
                  <a:tcPr/>
                </a:tc>
                <a:tc vMerge="1">
                  <a:txBody>
                    <a:bodyPr/>
                    <a:lstStyle/>
                    <a:p>
                      <a:endParaRPr lang="zh-CN" altLang="en-US"/>
                    </a:p>
                  </a:txBody>
                  <a:tcPr/>
                </a:tc>
                <a:tc>
                  <a:txBody>
                    <a:bodyPr/>
                    <a:lstStyle/>
                    <a:p>
                      <a:pPr algn="l" fontAlgn="ctr">
                        <a:spcAft>
                          <a:spcPts val="0"/>
                        </a:spcAft>
                      </a:pPr>
                      <a:r>
                        <a:rPr lang="zh-CN" sz="1200" b="1" kern="0" dirty="0">
                          <a:effectLst/>
                          <a:latin typeface="微软雅黑 Light" panose="020B0502040204020203" pitchFamily="34" charset="-122"/>
                          <a:ea typeface="微软雅黑 Light" panose="020B0502040204020203" pitchFamily="34" charset="-122"/>
                        </a:rPr>
                        <a:t>第三周</a:t>
                      </a:r>
                      <a:endParaRPr lang="zh-CN" sz="1200" b="1" kern="100" dirty="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vMerge="1">
                  <a:txBody>
                    <a:bodyPr/>
                    <a:lstStyle/>
                    <a:p>
                      <a:endParaRPr lang="zh-CN" altLang="en-US"/>
                    </a:p>
                  </a:txBody>
                  <a:tcPr/>
                </a:tc>
                <a:extLst>
                  <a:ext uri="{0D108BD9-81ED-4DB2-BD59-A6C34878D82A}">
                    <a16:rowId xmlns:a16="http://schemas.microsoft.com/office/drawing/2014/main" val="10016"/>
                  </a:ext>
                </a:extLst>
              </a:tr>
              <a:tr h="247804">
                <a:tc vMerge="1">
                  <a:txBody>
                    <a:bodyPr/>
                    <a:lstStyle/>
                    <a:p>
                      <a:endParaRPr lang="zh-CN" altLang="en-US"/>
                    </a:p>
                  </a:txBody>
                  <a:tcPr/>
                </a:tc>
                <a:tc>
                  <a:txBody>
                    <a:bodyPr/>
                    <a:lstStyle/>
                    <a:p>
                      <a:pPr algn="l" fontAlgn="ctr">
                        <a:spcAft>
                          <a:spcPts val="0"/>
                        </a:spcAft>
                      </a:pPr>
                      <a:r>
                        <a:rPr lang="zh-CN" sz="1200" b="1" kern="0">
                          <a:effectLst/>
                          <a:latin typeface="微软雅黑 Light" panose="020B0502040204020203" pitchFamily="34" charset="-122"/>
                          <a:ea typeface="微软雅黑 Light" panose="020B0502040204020203" pitchFamily="34" charset="-122"/>
                        </a:rPr>
                        <a:t>第四周</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spcAft>
                          <a:spcPts val="0"/>
                        </a:spcAft>
                      </a:pPr>
                      <a:r>
                        <a:rPr lang="zh-CN" sz="1200" b="1" kern="0">
                          <a:effectLst/>
                          <a:latin typeface="微软雅黑 Light" panose="020B0502040204020203" pitchFamily="34" charset="-122"/>
                          <a:ea typeface="微软雅黑 Light" panose="020B0502040204020203" pitchFamily="34" charset="-122"/>
                        </a:rPr>
                        <a:t>问题改进</a:t>
                      </a:r>
                      <a:endParaRPr lang="zh-CN" sz="1200" b="1" kern="10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vMerge="1">
                  <a:txBody>
                    <a:bodyPr/>
                    <a:lstStyle/>
                    <a:p>
                      <a:endParaRPr lang="zh-CN" altLang="en-US"/>
                    </a:p>
                  </a:txBody>
                  <a:tcPr/>
                </a:tc>
                <a:tc>
                  <a:txBody>
                    <a:bodyPr/>
                    <a:lstStyle/>
                    <a:p>
                      <a:pPr algn="l" fontAlgn="ctr">
                        <a:spcAft>
                          <a:spcPts val="0"/>
                        </a:spcAft>
                      </a:pPr>
                      <a:r>
                        <a:rPr lang="zh-CN" sz="1200" b="1" kern="0" dirty="0">
                          <a:effectLst/>
                          <a:latin typeface="微软雅黑 Light" panose="020B0502040204020203" pitchFamily="34" charset="-122"/>
                          <a:ea typeface="微软雅黑 Light" panose="020B0502040204020203" pitchFamily="34" charset="-122"/>
                        </a:rPr>
                        <a:t>第四周</a:t>
                      </a:r>
                      <a:endParaRPr lang="zh-CN" sz="1200" b="1" kern="100" dirty="0">
                        <a:effectLst/>
                        <a:latin typeface="微软雅黑 Light" panose="020B0502040204020203" pitchFamily="34" charset="-122"/>
                        <a:ea typeface="微软雅黑 Light" panose="020B0502040204020203" pitchFamily="34" charset="-122"/>
                      </a:endParaRPr>
                    </a:p>
                  </a:txBody>
                  <a:tcPr marL="9525" marR="9525" marT="9525" marB="95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vMerge="1">
                  <a:txBody>
                    <a:bodyPr/>
                    <a:lstStyle/>
                    <a:p>
                      <a:endParaRPr lang="zh-CN" altLang="en-US"/>
                    </a:p>
                  </a:txBody>
                  <a:tcPr/>
                </a:tc>
                <a:extLst>
                  <a:ext uri="{0D108BD9-81ED-4DB2-BD59-A6C34878D82A}">
                    <a16:rowId xmlns:a16="http://schemas.microsoft.com/office/drawing/2014/main" val="10017"/>
                  </a:ext>
                </a:extLst>
              </a:tr>
            </a:tbl>
          </a:graphicData>
        </a:graphic>
      </p:graphicFrame>
      <p:sp>
        <p:nvSpPr>
          <p:cNvPr id="7" name="文本占位符 1"/>
          <p:cNvSpPr txBox="1">
            <a:spLocks/>
          </p:cNvSpPr>
          <p:nvPr/>
        </p:nvSpPr>
        <p:spPr>
          <a:xfrm>
            <a:off x="1421144" y="338195"/>
            <a:ext cx="5302783"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a:solidFill>
                  <a:schemeClr val="tx1"/>
                </a:solidFill>
              </a:rPr>
              <a:t>01</a:t>
            </a:r>
            <a:r>
              <a:rPr kumimoji="1" lang="zh-CN" altLang="en-US">
                <a:solidFill>
                  <a:schemeClr val="tx1"/>
                </a:solidFill>
              </a:rPr>
              <a:t> 开题方向</a:t>
            </a:r>
            <a:endParaRPr kumimoji="1" lang="zh-CN" altLang="en-US" dirty="0">
              <a:solidFill>
                <a:schemeClr val="tx1"/>
              </a:solidFill>
            </a:endParaRPr>
          </a:p>
        </p:txBody>
      </p:sp>
      <p:sp>
        <p:nvSpPr>
          <p:cNvPr id="3" name="文本框 2"/>
          <p:cNvSpPr txBox="1"/>
          <p:nvPr/>
        </p:nvSpPr>
        <p:spPr>
          <a:xfrm>
            <a:off x="5068912" y="6528106"/>
            <a:ext cx="1800493" cy="369332"/>
          </a:xfrm>
          <a:prstGeom prst="rect">
            <a:avLst/>
          </a:prstGeom>
          <a:noFill/>
        </p:spPr>
        <p:txBody>
          <a:bodyPr wrap="none" rtlCol="0">
            <a:spAutoFit/>
          </a:bodyPr>
          <a:lstStyle/>
          <a:p>
            <a:r>
              <a:rPr lang="zh-CN" altLang="en-US" dirty="0"/>
              <a:t>表</a:t>
            </a:r>
            <a:r>
              <a:rPr lang="en-US" altLang="zh-CN" dirty="0"/>
              <a:t>1-1  </a:t>
            </a:r>
            <a:r>
              <a:rPr lang="zh-CN" altLang="en-US" dirty="0"/>
              <a:t>时间节点</a:t>
            </a:r>
          </a:p>
        </p:txBody>
      </p:sp>
      <p:sp>
        <p:nvSpPr>
          <p:cNvPr id="9" name="文本框 8"/>
          <p:cNvSpPr txBox="1"/>
          <p:nvPr/>
        </p:nvSpPr>
        <p:spPr>
          <a:xfrm>
            <a:off x="2029618" y="934446"/>
            <a:ext cx="7879080" cy="707886"/>
          </a:xfrm>
          <a:prstGeom prst="rect">
            <a:avLst/>
          </a:prstGeom>
          <a:noFill/>
        </p:spPr>
        <p:txBody>
          <a:bodyPr wrap="none" rtlCol="0">
            <a:spAutoFit/>
          </a:bodyPr>
          <a:lstStyle/>
          <a:p>
            <a:r>
              <a:rPr lang="zh-CN" altLang="en-US" sz="4000" b="1" dirty="0">
                <a:latin typeface="微软雅黑 Light" panose="020B0502040204020203" pitchFamily="34" charset="-122"/>
                <a:ea typeface="微软雅黑 Light" panose="020B0502040204020203" pitchFamily="34" charset="-122"/>
              </a:rPr>
              <a:t>我们在开题时设计的项目时间节点</a:t>
            </a:r>
          </a:p>
        </p:txBody>
      </p:sp>
    </p:spTree>
    <p:extLst>
      <p:ext uri="{BB962C8B-B14F-4D97-AF65-F5344CB8AC3E}">
        <p14:creationId xmlns:p14="http://schemas.microsoft.com/office/powerpoint/2010/main" val="1781882152"/>
      </p:ext>
    </p:extLst>
  </p:cSld>
  <p:clrMapOvr>
    <a:masterClrMapping/>
  </p:clrMapOvr>
  <p:transition spd="slow" advTm="1998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5" name="Picture 1"/>
          <p:cNvPicPr>
            <a:picLocks noChangeAspect="1"/>
          </p:cNvPicPr>
          <p:nvPr/>
        </p:nvPicPr>
        <p:blipFill>
          <a:blip r:embed="rId2"/>
          <a:stretch>
            <a:fillRect/>
          </a:stretch>
        </p:blipFill>
        <p:spPr>
          <a:xfrm>
            <a:off x="0" y="0"/>
            <a:ext cx="12192000" cy="6858000"/>
          </a:xfrm>
          <a:prstGeom prst="rect">
            <a:avLst/>
          </a:prstGeom>
        </p:spPr>
      </p:pic>
      <p:sp>
        <p:nvSpPr>
          <p:cNvPr id="2" name="文本占位符 1"/>
          <p:cNvSpPr>
            <a:spLocks noGrp="1"/>
          </p:cNvSpPr>
          <p:nvPr>
            <p:ph type="body" sz="quarter" idx="10"/>
          </p:nvPr>
        </p:nvSpPr>
        <p:spPr/>
        <p:txBody>
          <a:bodyPr/>
          <a:lstStyle/>
          <a:p>
            <a:r>
              <a:rPr lang="en-US" altLang="zh-CN" dirty="0"/>
              <a:t>01 </a:t>
            </a:r>
            <a:r>
              <a:rPr lang="zh-CN" altLang="en-US" dirty="0"/>
              <a:t>开题方向</a:t>
            </a:r>
          </a:p>
        </p:txBody>
      </p:sp>
      <p:sp>
        <p:nvSpPr>
          <p:cNvPr id="3" name="矩形 2"/>
          <p:cNvSpPr/>
          <p:nvPr/>
        </p:nvSpPr>
        <p:spPr>
          <a:xfrm>
            <a:off x="3723875" y="1402695"/>
            <a:ext cx="3890810" cy="1200329"/>
          </a:xfrm>
          <a:prstGeom prst="rect">
            <a:avLst/>
          </a:prstGeom>
          <a:noFill/>
        </p:spPr>
        <p:txBody>
          <a:bodyPr wrap="none" lIns="91440" tIns="45720" rIns="91440" bIns="45720">
            <a:spAutoFit/>
          </a:bodyPr>
          <a:lstStyle/>
          <a:p>
            <a:pPr algn="ctr"/>
            <a:r>
              <a:rPr lang="zh-CN" altLang="en-US" sz="7200" b="1" dirty="0">
                <a:ln w="6600">
                  <a:solidFill>
                    <a:schemeClr val="accent2"/>
                  </a:solidFill>
                  <a:prstDash val="solid"/>
                </a:ln>
                <a:solidFill>
                  <a:srgbClr val="FFFFFF"/>
                </a:solidFill>
                <a:effectLst>
                  <a:outerShdw dist="38100" dir="2700000" algn="tl" rotWithShape="0">
                    <a:schemeClr val="accent2"/>
                  </a:outerShdw>
                </a:effectLst>
              </a:rPr>
              <a:t>中期目标</a:t>
            </a:r>
          </a:p>
        </p:txBody>
      </p:sp>
      <p:sp>
        <p:nvSpPr>
          <p:cNvPr id="4" name="文本框 3"/>
          <p:cNvSpPr txBox="1"/>
          <p:nvPr/>
        </p:nvSpPr>
        <p:spPr>
          <a:xfrm>
            <a:off x="2189549" y="4165600"/>
            <a:ext cx="8032968" cy="1200329"/>
          </a:xfrm>
          <a:prstGeom prst="rect">
            <a:avLst/>
          </a:prstGeom>
          <a:noFill/>
        </p:spPr>
        <p:txBody>
          <a:bodyPr wrap="none" rtlCol="0">
            <a:spAutoFit/>
          </a:bodyPr>
          <a:lstStyle/>
          <a:p>
            <a:r>
              <a:rPr lang="zh-CN" altLang="en-US" sz="3600" b="1" dirty="0">
                <a:latin typeface="微软雅黑 Light" panose="020B0502040204020203" pitchFamily="34" charset="-122"/>
                <a:ea typeface="微软雅黑 Light" panose="020B0502040204020203" pitchFamily="34" charset="-122"/>
              </a:rPr>
              <a:t>完成电动滑板除压感控制电路的连接，</a:t>
            </a:r>
            <a:endParaRPr lang="en-US" altLang="zh-CN" sz="3600" b="1" dirty="0">
              <a:latin typeface="微软雅黑 Light" panose="020B0502040204020203" pitchFamily="34" charset="-122"/>
              <a:ea typeface="微软雅黑 Light" panose="020B0502040204020203" pitchFamily="34" charset="-122"/>
            </a:endParaRPr>
          </a:p>
          <a:p>
            <a:r>
              <a:rPr lang="zh-CN" altLang="en-US" sz="3600" b="1" dirty="0">
                <a:latin typeface="微软雅黑 Light" panose="020B0502040204020203" pitchFamily="34" charset="-122"/>
                <a:ea typeface="微软雅黑 Light" panose="020B0502040204020203" pitchFamily="34" charset="-122"/>
              </a:rPr>
              <a:t>使滑板接通电源后能够运转</a:t>
            </a:r>
          </a:p>
        </p:txBody>
      </p:sp>
      <p:sp>
        <p:nvSpPr>
          <p:cNvPr id="6" name="文本占位符 1"/>
          <p:cNvSpPr txBox="1">
            <a:spLocks/>
          </p:cNvSpPr>
          <p:nvPr/>
        </p:nvSpPr>
        <p:spPr>
          <a:xfrm>
            <a:off x="1421144" y="338195"/>
            <a:ext cx="5302783"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a:solidFill>
                  <a:schemeClr val="tx1"/>
                </a:solidFill>
              </a:rPr>
              <a:t>01</a:t>
            </a:r>
            <a:r>
              <a:rPr kumimoji="1" lang="zh-CN" altLang="en-US">
                <a:solidFill>
                  <a:schemeClr val="tx1"/>
                </a:solidFill>
              </a:rPr>
              <a:t> 开题方向</a:t>
            </a:r>
            <a:endParaRPr kumimoji="1" lang="zh-CN" altLang="en-US" dirty="0">
              <a:solidFill>
                <a:schemeClr val="tx1"/>
              </a:solidFill>
            </a:endParaRPr>
          </a:p>
        </p:txBody>
      </p:sp>
    </p:spTree>
    <p:extLst>
      <p:ext uri="{BB962C8B-B14F-4D97-AF65-F5344CB8AC3E}">
        <p14:creationId xmlns:p14="http://schemas.microsoft.com/office/powerpoint/2010/main" val="182019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5590418" y="3331281"/>
            <a:ext cx="5052181" cy="1862048"/>
            <a:chOff x="6750146" y="2193857"/>
            <a:chExt cx="4200352" cy="1862048"/>
          </a:xfrm>
        </p:grpSpPr>
        <p:sp>
          <p:nvSpPr>
            <p:cNvPr id="3" name="文本框 2"/>
            <p:cNvSpPr txBox="1"/>
            <p:nvPr/>
          </p:nvSpPr>
          <p:spPr>
            <a:xfrm>
              <a:off x="6750146" y="2193857"/>
              <a:ext cx="2237915" cy="1862048"/>
            </a:xfrm>
            <a:prstGeom prst="rect">
              <a:avLst/>
            </a:prstGeom>
          </p:spPr>
          <p:txBody>
            <a:bodyPr wrap="square" anchor="ctr">
              <a:spAutoFit/>
            </a:bodyPr>
            <a:lstStyle>
              <a:defPPr>
                <a:defRPr lang="zh-CN"/>
              </a:defPPr>
              <a:lvl1pPr>
                <a:defRPr sz="3200" b="1">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a typeface="微软雅黑"/>
                  <a:cs typeface="微软雅黑"/>
                </a:defRPr>
              </a:lvl1pPr>
            </a:lstStyle>
            <a:p>
              <a:r>
                <a:rPr lang="en-US" altLang="zh-CN" sz="11500" dirty="0">
                  <a:solidFill>
                    <a:schemeClr val="tx1"/>
                  </a:solidFill>
                </a:rPr>
                <a:t>02</a:t>
              </a:r>
              <a:endParaRPr lang="zh-CN" altLang="en-US" sz="11500" dirty="0">
                <a:solidFill>
                  <a:schemeClr val="tx1"/>
                </a:solidFill>
              </a:endParaRPr>
            </a:p>
          </p:txBody>
        </p:sp>
        <p:sp>
          <p:nvSpPr>
            <p:cNvPr id="4" name="矩形 3"/>
            <p:cNvSpPr/>
            <p:nvPr/>
          </p:nvSpPr>
          <p:spPr>
            <a:xfrm>
              <a:off x="8675829" y="2463161"/>
              <a:ext cx="2274669" cy="1323439"/>
            </a:xfrm>
            <a:prstGeom prst="rect">
              <a:avLst/>
            </a:prstGeom>
          </p:spPr>
          <p:txBody>
            <a:bodyPr wrap="square" anchor="ctr">
              <a:spAutoFit/>
            </a:bodyPr>
            <a:lstStyle/>
            <a:p>
              <a:r>
                <a:rPr lang="zh-CN" altLang="en-US" sz="3200" b="1" dirty="0">
                  <a:latin typeface="微软雅黑"/>
                  <a:ea typeface="微软雅黑"/>
                  <a:cs typeface="微软雅黑"/>
                </a:rPr>
                <a:t>已进行的内容</a:t>
              </a:r>
              <a:endParaRPr lang="en-US" altLang="zh-CN" sz="3200" b="1" dirty="0">
                <a:latin typeface="微软雅黑"/>
                <a:ea typeface="微软雅黑"/>
                <a:cs typeface="微软雅黑"/>
              </a:endParaRPr>
            </a:p>
            <a:p>
              <a:r>
                <a:rPr lang="en-US" altLang="zh-CN" sz="2400" dirty="0">
                  <a:latin typeface="Calibri"/>
                  <a:ea typeface="宋体"/>
                </a:rPr>
                <a:t>ITEMS HAVING BEEN DONE</a:t>
              </a:r>
              <a:endParaRPr kumimoji="1" lang="zh-CN" altLang="en-US" sz="2400" dirty="0">
                <a:latin typeface="Calibri"/>
                <a:ea typeface="宋体"/>
              </a:endParaRPr>
            </a:p>
          </p:txBody>
        </p:sp>
      </p:grpSp>
    </p:spTree>
    <p:extLst>
      <p:ext uri="{BB962C8B-B14F-4D97-AF65-F5344CB8AC3E}">
        <p14:creationId xmlns:p14="http://schemas.microsoft.com/office/powerpoint/2010/main" val="1632565483"/>
      </p:ext>
    </p:extLst>
  </p:cSld>
  <p:clrMapOvr>
    <a:masterClrMapping/>
  </p:clrMapOvr>
  <mc:AlternateContent xmlns:mc="http://schemas.openxmlformats.org/markup-compatibility/2006" xmlns:p14="http://schemas.microsoft.com/office/powerpoint/2010/main">
    <mc:Choice Requires="p14">
      <p:transition spd="slow" p14:dur="1250" advTm="539">
        <p14:flip dir="r"/>
      </p:transition>
    </mc:Choice>
    <mc:Fallback xmlns="">
      <p:transition spd="slow" advTm="539">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4" name="文本占位符 1"/>
          <p:cNvSpPr txBox="1">
            <a:spLocks/>
          </p:cNvSpPr>
          <p:nvPr/>
        </p:nvSpPr>
        <p:spPr>
          <a:xfrm>
            <a:off x="1433694" y="410633"/>
            <a:ext cx="5302783"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chemeClr val="tx1"/>
                </a:solidFill>
              </a:rPr>
              <a:t>02</a:t>
            </a:r>
            <a:r>
              <a:rPr kumimoji="1" lang="zh-CN" altLang="en-US" dirty="0">
                <a:solidFill>
                  <a:schemeClr val="tx1"/>
                </a:solidFill>
              </a:rPr>
              <a:t> </a:t>
            </a:r>
            <a:r>
              <a:rPr lang="zh-CN" altLang="en-US" dirty="0">
                <a:solidFill>
                  <a:schemeClr val="tx1"/>
                </a:solidFill>
              </a:rPr>
              <a:t>已进行的</a:t>
            </a:r>
            <a:r>
              <a:rPr lang="zh-CN" altLang="zh-CN" dirty="0">
                <a:solidFill>
                  <a:schemeClr val="tx1"/>
                </a:solidFill>
              </a:rPr>
              <a:t>内容</a:t>
            </a:r>
            <a:endParaRPr kumimoji="1" lang="zh-CN" altLang="en-US" dirty="0">
              <a:solidFill>
                <a:schemeClr val="tx1"/>
              </a:solidFill>
            </a:endParaRPr>
          </a:p>
        </p:txBody>
      </p:sp>
      <p:sp>
        <p:nvSpPr>
          <p:cNvPr id="5" name="矩形 4"/>
          <p:cNvSpPr/>
          <p:nvPr/>
        </p:nvSpPr>
        <p:spPr>
          <a:xfrm>
            <a:off x="1443498" y="1452069"/>
            <a:ext cx="99360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燕尾形 5"/>
          <p:cNvSpPr/>
          <p:nvPr/>
        </p:nvSpPr>
        <p:spPr>
          <a:xfrm>
            <a:off x="1225282" y="1132028"/>
            <a:ext cx="685800" cy="56246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燕尾形 6"/>
          <p:cNvSpPr/>
          <p:nvPr/>
        </p:nvSpPr>
        <p:spPr>
          <a:xfrm>
            <a:off x="779376" y="1132028"/>
            <a:ext cx="685800" cy="56246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燕尾形 7"/>
          <p:cNvSpPr/>
          <p:nvPr/>
        </p:nvSpPr>
        <p:spPr>
          <a:xfrm>
            <a:off x="10784371" y="1132028"/>
            <a:ext cx="685800" cy="562469"/>
          </a:xfrm>
          <a:prstGeom prst="chevron">
            <a:avLst>
              <a:gd name="adj" fmla="val 759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矩形 8"/>
          <p:cNvSpPr/>
          <p:nvPr/>
        </p:nvSpPr>
        <p:spPr>
          <a:xfrm>
            <a:off x="753838" y="1937814"/>
            <a:ext cx="1120820" cy="400110"/>
          </a:xfrm>
          <a:prstGeom prst="rect">
            <a:avLst/>
          </a:prstGeom>
          <a:solidFill>
            <a:schemeClr val="accent1"/>
          </a:solidFill>
        </p:spPr>
        <p:txBody>
          <a:bodyPr wrap="none">
            <a:spAutoFit/>
          </a:bodyPr>
          <a:lstStyle/>
          <a:p>
            <a:pPr defTabSz="1219170">
              <a:defRPr/>
            </a:pPr>
            <a:r>
              <a:rPr lang="en-US" altLang="zh-CN" sz="2000" b="1" kern="0" dirty="0">
                <a:solidFill>
                  <a:srgbClr val="002060"/>
                </a:solidFill>
                <a:ea typeface="微软雅黑" charset="0"/>
              </a:rPr>
              <a:t>START!</a:t>
            </a:r>
          </a:p>
        </p:txBody>
      </p:sp>
      <p:grpSp>
        <p:nvGrpSpPr>
          <p:cNvPr id="11" name="组 12"/>
          <p:cNvGrpSpPr/>
          <p:nvPr/>
        </p:nvGrpSpPr>
        <p:grpSpPr>
          <a:xfrm>
            <a:off x="2473489" y="1372460"/>
            <a:ext cx="1404928" cy="2378866"/>
            <a:chOff x="1371845" y="1559559"/>
            <a:chExt cx="2188830" cy="4296525"/>
          </a:xfrm>
        </p:grpSpPr>
        <p:grpSp>
          <p:nvGrpSpPr>
            <p:cNvPr id="12" name="组 11"/>
            <p:cNvGrpSpPr/>
            <p:nvPr/>
          </p:nvGrpSpPr>
          <p:grpSpPr>
            <a:xfrm>
              <a:off x="1371845" y="1559559"/>
              <a:ext cx="2188830" cy="4296525"/>
              <a:chOff x="1610703" y="1559559"/>
              <a:chExt cx="1955800" cy="4296525"/>
            </a:xfrm>
          </p:grpSpPr>
          <p:sp>
            <p:nvSpPr>
              <p:cNvPr id="15" name="椭圆 14"/>
              <p:cNvSpPr/>
              <p:nvPr/>
            </p:nvSpPr>
            <p:spPr>
              <a:xfrm>
                <a:off x="2489316" y="1600200"/>
                <a:ext cx="266468" cy="30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上箭头标注 15"/>
              <p:cNvSpPr/>
              <p:nvPr/>
            </p:nvSpPr>
            <p:spPr>
              <a:xfrm>
                <a:off x="1610703" y="1559559"/>
                <a:ext cx="1955800" cy="4296525"/>
              </a:xfrm>
              <a:prstGeom prst="upArrowCallout">
                <a:avLst>
                  <a:gd name="adj1" fmla="val 2597"/>
                  <a:gd name="adj2" fmla="val 2273"/>
                  <a:gd name="adj3" fmla="val 6169"/>
                  <a:gd name="adj4" fmla="val 726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 name="矩形 12"/>
            <p:cNvSpPr/>
            <p:nvPr/>
          </p:nvSpPr>
          <p:spPr>
            <a:xfrm>
              <a:off x="1721065" y="4027862"/>
              <a:ext cx="1566384" cy="338554"/>
            </a:xfrm>
            <a:prstGeom prst="rect">
              <a:avLst/>
            </a:prstGeom>
          </p:spPr>
          <p:txBody>
            <a:bodyPr wrap="none">
              <a:spAutoFit/>
            </a:bodyPr>
            <a:lstStyle/>
            <a:p>
              <a:pPr algn="ctr" defTabSz="1219170">
                <a:defRPr/>
              </a:pPr>
              <a:r>
                <a:rPr lang="zh-CN" altLang="en-US" sz="1600" b="1" kern="0" dirty="0">
                  <a:solidFill>
                    <a:srgbClr val="002060"/>
                  </a:solidFill>
                  <a:ea typeface="微软雅黑" charset="0"/>
                </a:rPr>
                <a:t>立项报告</a:t>
              </a:r>
              <a:endParaRPr lang="en-US" altLang="zh-CN" sz="1600" b="1" kern="0" dirty="0">
                <a:solidFill>
                  <a:srgbClr val="002060"/>
                </a:solidFill>
                <a:ea typeface="微软雅黑" charset="0"/>
              </a:endParaRPr>
            </a:p>
          </p:txBody>
        </p:sp>
        <p:sp>
          <p:nvSpPr>
            <p:cNvPr id="14" name="Freeform 7"/>
            <p:cNvSpPr>
              <a:spLocks noEditPoints="1"/>
            </p:cNvSpPr>
            <p:nvPr/>
          </p:nvSpPr>
          <p:spPr bwMode="auto">
            <a:xfrm>
              <a:off x="2231729" y="3310366"/>
              <a:ext cx="545044" cy="397456"/>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 13"/>
          <p:cNvGrpSpPr/>
          <p:nvPr/>
        </p:nvGrpSpPr>
        <p:grpSpPr>
          <a:xfrm>
            <a:off x="4060000" y="1372459"/>
            <a:ext cx="1381841" cy="2378868"/>
            <a:chOff x="3894312" y="1600200"/>
            <a:chExt cx="2188830" cy="4296525"/>
          </a:xfrm>
        </p:grpSpPr>
        <p:grpSp>
          <p:nvGrpSpPr>
            <p:cNvPr id="18" name="组 43"/>
            <p:cNvGrpSpPr/>
            <p:nvPr/>
          </p:nvGrpSpPr>
          <p:grpSpPr>
            <a:xfrm>
              <a:off x="3894312" y="1600200"/>
              <a:ext cx="2188830" cy="4296525"/>
              <a:chOff x="1644650" y="1600200"/>
              <a:chExt cx="1955800" cy="4296525"/>
            </a:xfrm>
            <a:solidFill>
              <a:schemeClr val="bg1"/>
            </a:solidFill>
          </p:grpSpPr>
          <p:sp>
            <p:nvSpPr>
              <p:cNvPr id="21" name="椭圆 20"/>
              <p:cNvSpPr/>
              <p:nvPr/>
            </p:nvSpPr>
            <p:spPr>
              <a:xfrm>
                <a:off x="2489316" y="1600200"/>
                <a:ext cx="266468" cy="30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上箭头标注 21"/>
              <p:cNvSpPr/>
              <p:nvPr/>
            </p:nvSpPr>
            <p:spPr>
              <a:xfrm>
                <a:off x="1644650" y="1600200"/>
                <a:ext cx="1955800" cy="4296525"/>
              </a:xfrm>
              <a:prstGeom prst="upArrowCallout">
                <a:avLst>
                  <a:gd name="adj1" fmla="val 2597"/>
                  <a:gd name="adj2" fmla="val 2273"/>
                  <a:gd name="adj3" fmla="val 6169"/>
                  <a:gd name="adj4" fmla="val 7269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9" name="矩形 18"/>
            <p:cNvSpPr/>
            <p:nvPr/>
          </p:nvSpPr>
          <p:spPr>
            <a:xfrm>
              <a:off x="4206570" y="4027863"/>
              <a:ext cx="1592554" cy="501506"/>
            </a:xfrm>
            <a:prstGeom prst="rect">
              <a:avLst/>
            </a:prstGeom>
          </p:spPr>
          <p:txBody>
            <a:bodyPr wrap="none">
              <a:spAutoFit/>
            </a:bodyPr>
            <a:lstStyle/>
            <a:p>
              <a:pPr lvl="0" defTabSz="1219170">
                <a:defRPr/>
              </a:pPr>
              <a:r>
                <a:rPr lang="zh-CN" altLang="en-US" sz="1600" b="1" kern="0" dirty="0">
                  <a:solidFill>
                    <a:srgbClr val="002060"/>
                  </a:solidFill>
                  <a:ea typeface="微软雅黑" charset="0"/>
                </a:rPr>
                <a:t>市场调查</a:t>
              </a:r>
              <a:endParaRPr lang="zh-CN" altLang="zh-CN" sz="1600" dirty="0">
                <a:solidFill>
                  <a:srgbClr val="002060"/>
                </a:solidFill>
              </a:endParaRPr>
            </a:p>
          </p:txBody>
        </p:sp>
        <p:sp>
          <p:nvSpPr>
            <p:cNvPr id="20" name="Freeform 7"/>
            <p:cNvSpPr>
              <a:spLocks noEditPoints="1"/>
            </p:cNvSpPr>
            <p:nvPr/>
          </p:nvSpPr>
          <p:spPr bwMode="auto">
            <a:xfrm>
              <a:off x="4716204" y="3310366"/>
              <a:ext cx="545044" cy="397456"/>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组 14"/>
          <p:cNvGrpSpPr/>
          <p:nvPr/>
        </p:nvGrpSpPr>
        <p:grpSpPr>
          <a:xfrm>
            <a:off x="7229974" y="1375366"/>
            <a:ext cx="1553281" cy="2376483"/>
            <a:chOff x="8564448" y="1600200"/>
            <a:chExt cx="2188830" cy="4296525"/>
          </a:xfrm>
        </p:grpSpPr>
        <p:grpSp>
          <p:nvGrpSpPr>
            <p:cNvPr id="30" name="组 65"/>
            <p:cNvGrpSpPr/>
            <p:nvPr/>
          </p:nvGrpSpPr>
          <p:grpSpPr>
            <a:xfrm>
              <a:off x="8564448" y="1600200"/>
              <a:ext cx="2188830" cy="4296525"/>
              <a:chOff x="1644650" y="1600200"/>
              <a:chExt cx="1955800" cy="4296525"/>
            </a:xfrm>
            <a:solidFill>
              <a:schemeClr val="bg1"/>
            </a:solidFill>
          </p:grpSpPr>
          <p:sp>
            <p:nvSpPr>
              <p:cNvPr id="33" name="椭圆 32"/>
              <p:cNvSpPr/>
              <p:nvPr/>
            </p:nvSpPr>
            <p:spPr>
              <a:xfrm>
                <a:off x="2489316" y="1600200"/>
                <a:ext cx="266468" cy="30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上箭头标注 33"/>
              <p:cNvSpPr/>
              <p:nvPr/>
            </p:nvSpPr>
            <p:spPr>
              <a:xfrm>
                <a:off x="1644650" y="1600200"/>
                <a:ext cx="1955800" cy="4296525"/>
              </a:xfrm>
              <a:prstGeom prst="upArrowCallout">
                <a:avLst>
                  <a:gd name="adj1" fmla="val 2597"/>
                  <a:gd name="adj2" fmla="val 2273"/>
                  <a:gd name="adj3" fmla="val 6169"/>
                  <a:gd name="adj4" fmla="val 7269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1" name="矩形 30"/>
            <p:cNvSpPr/>
            <p:nvPr/>
          </p:nvSpPr>
          <p:spPr>
            <a:xfrm>
              <a:off x="8628579" y="4027862"/>
              <a:ext cx="2060571" cy="502009"/>
            </a:xfrm>
            <a:prstGeom prst="rect">
              <a:avLst/>
            </a:prstGeom>
          </p:spPr>
          <p:txBody>
            <a:bodyPr wrap="none">
              <a:spAutoFit/>
            </a:bodyPr>
            <a:lstStyle/>
            <a:p>
              <a:pPr algn="ctr" defTabSz="1219170">
                <a:defRPr/>
              </a:pPr>
              <a:r>
                <a:rPr lang="zh-CN" altLang="en-US" sz="1600" b="1" kern="0" dirty="0">
                  <a:solidFill>
                    <a:schemeClr val="accent1"/>
                  </a:solidFill>
                  <a:ea typeface="微软雅黑" charset="0"/>
                </a:rPr>
                <a:t>电池电机匹配</a:t>
              </a:r>
              <a:endParaRPr lang="en-US" altLang="zh-CN" sz="1600" b="1" kern="0" dirty="0">
                <a:solidFill>
                  <a:schemeClr val="accent1"/>
                </a:solidFill>
                <a:ea typeface="微软雅黑" charset="0"/>
              </a:endParaRPr>
            </a:p>
          </p:txBody>
        </p:sp>
        <p:sp>
          <p:nvSpPr>
            <p:cNvPr id="32" name="Freeform 7"/>
            <p:cNvSpPr>
              <a:spLocks noEditPoints="1"/>
            </p:cNvSpPr>
            <p:nvPr/>
          </p:nvSpPr>
          <p:spPr bwMode="auto">
            <a:xfrm>
              <a:off x="9386340" y="3310366"/>
              <a:ext cx="545044" cy="397456"/>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p:cNvGrpSpPr/>
          <p:nvPr/>
        </p:nvGrpSpPr>
        <p:grpSpPr>
          <a:xfrm>
            <a:off x="5606830" y="1345513"/>
            <a:ext cx="1404928" cy="2378866"/>
            <a:chOff x="5606830" y="1345513"/>
            <a:chExt cx="1404928" cy="2378866"/>
          </a:xfrm>
        </p:grpSpPr>
        <p:sp>
          <p:nvSpPr>
            <p:cNvPr id="35" name="椭圆 34"/>
            <p:cNvSpPr/>
            <p:nvPr/>
          </p:nvSpPr>
          <p:spPr>
            <a:xfrm>
              <a:off x="6237972" y="1368354"/>
              <a:ext cx="191414" cy="1674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5" name="组合 24"/>
            <p:cNvGrpSpPr/>
            <p:nvPr/>
          </p:nvGrpSpPr>
          <p:grpSpPr>
            <a:xfrm>
              <a:off x="5606830" y="1345513"/>
              <a:ext cx="1404928" cy="2378866"/>
              <a:chOff x="5606830" y="1345513"/>
              <a:chExt cx="1404928" cy="2378866"/>
            </a:xfrm>
          </p:grpSpPr>
          <p:grpSp>
            <p:nvGrpSpPr>
              <p:cNvPr id="3" name="组合 2"/>
              <p:cNvGrpSpPr/>
              <p:nvPr/>
            </p:nvGrpSpPr>
            <p:grpSpPr>
              <a:xfrm>
                <a:off x="5606830" y="1345513"/>
                <a:ext cx="1404928" cy="2378866"/>
                <a:chOff x="5606830" y="1372461"/>
                <a:chExt cx="1404928" cy="2378866"/>
              </a:xfrm>
            </p:grpSpPr>
            <p:sp>
              <p:nvSpPr>
                <p:cNvPr id="36" name="上箭头标注 35"/>
                <p:cNvSpPr/>
                <p:nvPr/>
              </p:nvSpPr>
              <p:spPr>
                <a:xfrm>
                  <a:off x="5606830" y="1372461"/>
                  <a:ext cx="1404928" cy="2378866"/>
                </a:xfrm>
                <a:prstGeom prst="upArrowCallout">
                  <a:avLst>
                    <a:gd name="adj1" fmla="val 2597"/>
                    <a:gd name="adj2" fmla="val 2273"/>
                    <a:gd name="adj3" fmla="val 6169"/>
                    <a:gd name="adj4" fmla="val 726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5830981" y="2782813"/>
                  <a:ext cx="1005403" cy="338554"/>
                </a:xfrm>
                <a:prstGeom prst="rect">
                  <a:avLst/>
                </a:prstGeom>
              </p:spPr>
              <p:txBody>
                <a:bodyPr wrap="none">
                  <a:spAutoFit/>
                </a:bodyPr>
                <a:lstStyle/>
                <a:p>
                  <a:pPr algn="ctr" defTabSz="1219170">
                    <a:defRPr/>
                  </a:pPr>
                  <a:r>
                    <a:rPr lang="zh-CN" altLang="en-US" sz="1600" b="1" kern="0" dirty="0">
                      <a:solidFill>
                        <a:srgbClr val="002060"/>
                      </a:solidFill>
                      <a:ea typeface="微软雅黑" charset="0"/>
                    </a:rPr>
                    <a:t>参数计算</a:t>
                  </a:r>
                  <a:endParaRPr lang="en-US" altLang="zh-CN" sz="1600" b="1" kern="0" dirty="0">
                    <a:solidFill>
                      <a:srgbClr val="002060"/>
                    </a:solidFill>
                    <a:ea typeface="微软雅黑" charset="0"/>
                  </a:endParaRPr>
                </a:p>
              </p:txBody>
            </p:sp>
          </p:grpSp>
          <p:sp>
            <p:nvSpPr>
              <p:cNvPr id="38" name="Freeform 7"/>
              <p:cNvSpPr>
                <a:spLocks noEditPoints="1"/>
              </p:cNvSpPr>
              <p:nvPr/>
            </p:nvSpPr>
            <p:spPr bwMode="auto">
              <a:xfrm>
                <a:off x="6134372" y="2314886"/>
                <a:ext cx="349843" cy="220060"/>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4" name="组合 43"/>
          <p:cNvGrpSpPr/>
          <p:nvPr/>
        </p:nvGrpSpPr>
        <p:grpSpPr>
          <a:xfrm>
            <a:off x="8948464" y="1375366"/>
            <a:ext cx="1419024" cy="2378866"/>
            <a:chOff x="8948464" y="1375366"/>
            <a:chExt cx="1419024" cy="2378866"/>
          </a:xfrm>
        </p:grpSpPr>
        <p:sp>
          <p:nvSpPr>
            <p:cNvPr id="40" name="椭圆 39"/>
            <p:cNvSpPr/>
            <p:nvPr/>
          </p:nvSpPr>
          <p:spPr>
            <a:xfrm>
              <a:off x="9593702" y="1402802"/>
              <a:ext cx="191414" cy="1674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6" name="组合 25"/>
            <p:cNvGrpSpPr/>
            <p:nvPr/>
          </p:nvGrpSpPr>
          <p:grpSpPr>
            <a:xfrm>
              <a:off x="8948464" y="1375366"/>
              <a:ext cx="1419024" cy="2378866"/>
              <a:chOff x="8948464" y="1375366"/>
              <a:chExt cx="1419024" cy="2378866"/>
            </a:xfrm>
          </p:grpSpPr>
          <p:grpSp>
            <p:nvGrpSpPr>
              <p:cNvPr id="10" name="组合 9"/>
              <p:cNvGrpSpPr/>
              <p:nvPr/>
            </p:nvGrpSpPr>
            <p:grpSpPr>
              <a:xfrm>
                <a:off x="8948464" y="1375366"/>
                <a:ext cx="1419024" cy="2378866"/>
                <a:chOff x="8948464" y="1375366"/>
                <a:chExt cx="1419024" cy="2378866"/>
              </a:xfrm>
            </p:grpSpPr>
            <p:sp>
              <p:nvSpPr>
                <p:cNvPr id="41" name="上箭头标注 40"/>
                <p:cNvSpPr/>
                <p:nvPr/>
              </p:nvSpPr>
              <p:spPr>
                <a:xfrm>
                  <a:off x="8962560" y="1375366"/>
                  <a:ext cx="1404928" cy="2378866"/>
                </a:xfrm>
                <a:prstGeom prst="upArrowCallout">
                  <a:avLst>
                    <a:gd name="adj1" fmla="val 2597"/>
                    <a:gd name="adj2" fmla="val 2273"/>
                    <a:gd name="adj3" fmla="val 6169"/>
                    <a:gd name="adj4" fmla="val 726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p:cNvSpPr/>
                <p:nvPr/>
              </p:nvSpPr>
              <p:spPr>
                <a:xfrm>
                  <a:off x="8948464" y="2801406"/>
                  <a:ext cx="1415773" cy="338554"/>
                </a:xfrm>
                <a:prstGeom prst="rect">
                  <a:avLst/>
                </a:prstGeom>
              </p:spPr>
              <p:txBody>
                <a:bodyPr wrap="none">
                  <a:spAutoFit/>
                </a:bodyPr>
                <a:lstStyle/>
                <a:p>
                  <a:pPr algn="ctr" defTabSz="1219170">
                    <a:defRPr/>
                  </a:pPr>
                  <a:r>
                    <a:rPr lang="zh-CN" altLang="en-US" sz="1600" b="1" kern="0" dirty="0">
                      <a:solidFill>
                        <a:srgbClr val="002060"/>
                      </a:solidFill>
                      <a:ea typeface="微软雅黑" charset="0"/>
                    </a:rPr>
                    <a:t>电池电机采购</a:t>
                  </a:r>
                  <a:endParaRPr lang="en-US" altLang="zh-CN" sz="1600" b="1" kern="0" dirty="0">
                    <a:solidFill>
                      <a:srgbClr val="002060"/>
                    </a:solidFill>
                    <a:ea typeface="微软雅黑" charset="0"/>
                  </a:endParaRPr>
                </a:p>
              </p:txBody>
            </p:sp>
          </p:grpSp>
          <p:sp>
            <p:nvSpPr>
              <p:cNvPr id="43" name="Freeform 7"/>
              <p:cNvSpPr>
                <a:spLocks noEditPoints="1"/>
              </p:cNvSpPr>
              <p:nvPr/>
            </p:nvSpPr>
            <p:spPr bwMode="auto">
              <a:xfrm>
                <a:off x="9457040" y="2333479"/>
                <a:ext cx="349843" cy="220060"/>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12" name="组合 111"/>
          <p:cNvGrpSpPr/>
          <p:nvPr/>
        </p:nvGrpSpPr>
        <p:grpSpPr>
          <a:xfrm rot="10800000">
            <a:off x="879805" y="3865478"/>
            <a:ext cx="10690795" cy="562469"/>
            <a:chOff x="377227" y="3669871"/>
            <a:chExt cx="10690795" cy="562469"/>
          </a:xfrm>
        </p:grpSpPr>
        <p:sp>
          <p:nvSpPr>
            <p:cNvPr id="48" name="矩形 47"/>
            <p:cNvSpPr/>
            <p:nvPr/>
          </p:nvSpPr>
          <p:spPr>
            <a:xfrm>
              <a:off x="1041349" y="3989912"/>
              <a:ext cx="99360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燕尾形 48"/>
            <p:cNvSpPr/>
            <p:nvPr/>
          </p:nvSpPr>
          <p:spPr>
            <a:xfrm>
              <a:off x="823133" y="3669871"/>
              <a:ext cx="685800" cy="56246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0" name="燕尾形 49"/>
            <p:cNvSpPr/>
            <p:nvPr/>
          </p:nvSpPr>
          <p:spPr>
            <a:xfrm>
              <a:off x="377227" y="3669871"/>
              <a:ext cx="685800" cy="56246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1" name="燕尾形 50"/>
            <p:cNvSpPr/>
            <p:nvPr/>
          </p:nvSpPr>
          <p:spPr>
            <a:xfrm>
              <a:off x="10382222" y="3669871"/>
              <a:ext cx="685800" cy="562469"/>
            </a:xfrm>
            <a:prstGeom prst="chevron">
              <a:avLst>
                <a:gd name="adj" fmla="val 759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53" name="矩形 52"/>
          <p:cNvSpPr/>
          <p:nvPr/>
        </p:nvSpPr>
        <p:spPr>
          <a:xfrm>
            <a:off x="856480" y="4624656"/>
            <a:ext cx="1172116" cy="400110"/>
          </a:xfrm>
          <a:prstGeom prst="rect">
            <a:avLst/>
          </a:prstGeom>
          <a:solidFill>
            <a:schemeClr val="accent1"/>
          </a:solidFill>
        </p:spPr>
        <p:txBody>
          <a:bodyPr wrap="none">
            <a:spAutoFit/>
          </a:bodyPr>
          <a:lstStyle/>
          <a:p>
            <a:pPr defTabSz="1219170">
              <a:defRPr/>
            </a:pPr>
            <a:r>
              <a:rPr lang="en-US" altLang="zh-CN" sz="2000" b="1" kern="0" dirty="0">
                <a:solidFill>
                  <a:srgbClr val="002060"/>
                </a:solidFill>
                <a:ea typeface="微软雅黑" charset="0"/>
              </a:rPr>
              <a:t>FINISH!</a:t>
            </a:r>
          </a:p>
        </p:txBody>
      </p:sp>
      <p:grpSp>
        <p:nvGrpSpPr>
          <p:cNvPr id="60" name="组 13"/>
          <p:cNvGrpSpPr/>
          <p:nvPr/>
        </p:nvGrpSpPr>
        <p:grpSpPr>
          <a:xfrm>
            <a:off x="2992895" y="3973933"/>
            <a:ext cx="1381841" cy="2378868"/>
            <a:chOff x="3894312" y="1600200"/>
            <a:chExt cx="2188830" cy="4296525"/>
          </a:xfrm>
        </p:grpSpPr>
        <p:grpSp>
          <p:nvGrpSpPr>
            <p:cNvPr id="61" name="组 43"/>
            <p:cNvGrpSpPr/>
            <p:nvPr/>
          </p:nvGrpSpPr>
          <p:grpSpPr>
            <a:xfrm>
              <a:off x="3894312" y="1600200"/>
              <a:ext cx="2188830" cy="4296525"/>
              <a:chOff x="1644650" y="1600200"/>
              <a:chExt cx="1955800" cy="4296525"/>
            </a:xfrm>
            <a:solidFill>
              <a:schemeClr val="bg1"/>
            </a:solidFill>
          </p:grpSpPr>
          <p:sp>
            <p:nvSpPr>
              <p:cNvPr id="64" name="椭圆 63"/>
              <p:cNvSpPr/>
              <p:nvPr/>
            </p:nvSpPr>
            <p:spPr>
              <a:xfrm>
                <a:off x="2489316" y="1600200"/>
                <a:ext cx="266468" cy="30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上箭头标注 64"/>
              <p:cNvSpPr/>
              <p:nvPr/>
            </p:nvSpPr>
            <p:spPr>
              <a:xfrm>
                <a:off x="1644650" y="1600200"/>
                <a:ext cx="1955800" cy="4296525"/>
              </a:xfrm>
              <a:prstGeom prst="upArrowCallout">
                <a:avLst>
                  <a:gd name="adj1" fmla="val 2597"/>
                  <a:gd name="adj2" fmla="val 2273"/>
                  <a:gd name="adj3" fmla="val 6169"/>
                  <a:gd name="adj4" fmla="val 7269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62" name="矩形 61"/>
            <p:cNvSpPr/>
            <p:nvPr/>
          </p:nvSpPr>
          <p:spPr>
            <a:xfrm>
              <a:off x="4206570" y="4027862"/>
              <a:ext cx="1592554" cy="611470"/>
            </a:xfrm>
            <a:prstGeom prst="rect">
              <a:avLst/>
            </a:prstGeom>
          </p:spPr>
          <p:txBody>
            <a:bodyPr wrap="none">
              <a:spAutoFit/>
            </a:bodyPr>
            <a:lstStyle/>
            <a:p>
              <a:pPr lvl="0" defTabSz="1219170">
                <a:defRPr/>
              </a:pPr>
              <a:r>
                <a:rPr lang="zh-CN" altLang="en-US" sz="1600" b="1" kern="0" dirty="0">
                  <a:solidFill>
                    <a:srgbClr val="002060"/>
                  </a:solidFill>
                  <a:ea typeface="微软雅黑" charset="0"/>
                </a:rPr>
                <a:t>运转电机</a:t>
              </a:r>
              <a:endParaRPr lang="zh-CN" altLang="zh-CN" sz="1600" dirty="0">
                <a:solidFill>
                  <a:srgbClr val="002060"/>
                </a:solidFill>
              </a:endParaRPr>
            </a:p>
          </p:txBody>
        </p:sp>
        <p:sp>
          <p:nvSpPr>
            <p:cNvPr id="63" name="Freeform 7"/>
            <p:cNvSpPr>
              <a:spLocks noEditPoints="1"/>
            </p:cNvSpPr>
            <p:nvPr/>
          </p:nvSpPr>
          <p:spPr bwMode="auto">
            <a:xfrm>
              <a:off x="4716204" y="3310366"/>
              <a:ext cx="545044" cy="397456"/>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66" name="组 14"/>
          <p:cNvGrpSpPr/>
          <p:nvPr/>
        </p:nvGrpSpPr>
        <p:grpSpPr>
          <a:xfrm>
            <a:off x="6162869" y="3997604"/>
            <a:ext cx="1553281" cy="2376483"/>
            <a:chOff x="8564448" y="1600200"/>
            <a:chExt cx="2188830" cy="4296525"/>
          </a:xfrm>
        </p:grpSpPr>
        <p:grpSp>
          <p:nvGrpSpPr>
            <p:cNvPr id="67" name="组 65"/>
            <p:cNvGrpSpPr/>
            <p:nvPr/>
          </p:nvGrpSpPr>
          <p:grpSpPr>
            <a:xfrm>
              <a:off x="8564448" y="1600200"/>
              <a:ext cx="2188830" cy="4296525"/>
              <a:chOff x="1644650" y="1600200"/>
              <a:chExt cx="1955800" cy="4296525"/>
            </a:xfrm>
            <a:solidFill>
              <a:schemeClr val="bg1"/>
            </a:solidFill>
          </p:grpSpPr>
          <p:sp>
            <p:nvSpPr>
              <p:cNvPr id="70" name="椭圆 69"/>
              <p:cNvSpPr/>
              <p:nvPr/>
            </p:nvSpPr>
            <p:spPr>
              <a:xfrm>
                <a:off x="2489316" y="1600200"/>
                <a:ext cx="266468" cy="30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上箭头标注 70"/>
              <p:cNvSpPr/>
              <p:nvPr/>
            </p:nvSpPr>
            <p:spPr>
              <a:xfrm>
                <a:off x="1644650" y="1600200"/>
                <a:ext cx="1955800" cy="4296525"/>
              </a:xfrm>
              <a:prstGeom prst="upArrowCallout">
                <a:avLst>
                  <a:gd name="adj1" fmla="val 2597"/>
                  <a:gd name="adj2" fmla="val 2273"/>
                  <a:gd name="adj3" fmla="val 6169"/>
                  <a:gd name="adj4" fmla="val 7269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68" name="矩形 67"/>
            <p:cNvSpPr/>
            <p:nvPr/>
          </p:nvSpPr>
          <p:spPr>
            <a:xfrm>
              <a:off x="8805906" y="4027862"/>
              <a:ext cx="1705919" cy="612083"/>
            </a:xfrm>
            <a:prstGeom prst="rect">
              <a:avLst/>
            </a:prstGeom>
          </p:spPr>
          <p:txBody>
            <a:bodyPr wrap="none">
              <a:spAutoFit/>
            </a:bodyPr>
            <a:lstStyle/>
            <a:p>
              <a:pPr algn="ctr" defTabSz="1219170">
                <a:defRPr/>
              </a:pPr>
              <a:r>
                <a:rPr lang="zh-CN" altLang="en-US" sz="1600" b="1" kern="0" dirty="0">
                  <a:solidFill>
                    <a:schemeClr val="accent1"/>
                  </a:solidFill>
                  <a:ea typeface="微软雅黑" charset="0"/>
                </a:rPr>
                <a:t>单片机学习</a:t>
              </a:r>
              <a:endParaRPr lang="en-US" altLang="zh-CN" sz="1600" b="1" kern="0" dirty="0">
                <a:solidFill>
                  <a:schemeClr val="accent1"/>
                </a:solidFill>
                <a:ea typeface="微软雅黑" charset="0"/>
              </a:endParaRPr>
            </a:p>
          </p:txBody>
        </p:sp>
        <p:sp>
          <p:nvSpPr>
            <p:cNvPr id="69" name="Freeform 7"/>
            <p:cNvSpPr>
              <a:spLocks noEditPoints="1"/>
            </p:cNvSpPr>
            <p:nvPr/>
          </p:nvSpPr>
          <p:spPr bwMode="auto">
            <a:xfrm>
              <a:off x="9386340" y="3310366"/>
              <a:ext cx="545044" cy="397456"/>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6" name="组合 45"/>
          <p:cNvGrpSpPr/>
          <p:nvPr/>
        </p:nvGrpSpPr>
        <p:grpSpPr>
          <a:xfrm>
            <a:off x="4539725" y="3994699"/>
            <a:ext cx="1404928" cy="2378866"/>
            <a:chOff x="4539725" y="3994699"/>
            <a:chExt cx="1404928" cy="2378866"/>
          </a:xfrm>
        </p:grpSpPr>
        <p:sp>
          <p:nvSpPr>
            <p:cNvPr id="72" name="椭圆 71"/>
            <p:cNvSpPr/>
            <p:nvPr/>
          </p:nvSpPr>
          <p:spPr>
            <a:xfrm>
              <a:off x="5170867" y="4022135"/>
              <a:ext cx="191414" cy="1674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8" name="组合 27"/>
            <p:cNvGrpSpPr/>
            <p:nvPr/>
          </p:nvGrpSpPr>
          <p:grpSpPr>
            <a:xfrm>
              <a:off x="4539725" y="3994699"/>
              <a:ext cx="1404928" cy="2378866"/>
              <a:chOff x="4539725" y="3994699"/>
              <a:chExt cx="1404928" cy="2378866"/>
            </a:xfrm>
          </p:grpSpPr>
          <p:grpSp>
            <p:nvGrpSpPr>
              <p:cNvPr id="24" name="组合 23"/>
              <p:cNvGrpSpPr/>
              <p:nvPr/>
            </p:nvGrpSpPr>
            <p:grpSpPr>
              <a:xfrm>
                <a:off x="4539725" y="3994699"/>
                <a:ext cx="1404928" cy="2378866"/>
                <a:chOff x="4539725" y="3994699"/>
                <a:chExt cx="1404928" cy="2378866"/>
              </a:xfrm>
            </p:grpSpPr>
            <p:sp>
              <p:nvSpPr>
                <p:cNvPr id="73" name="上箭头标注 72"/>
                <p:cNvSpPr/>
                <p:nvPr/>
              </p:nvSpPr>
              <p:spPr>
                <a:xfrm>
                  <a:off x="4539725" y="3994699"/>
                  <a:ext cx="1404928" cy="2378866"/>
                </a:xfrm>
                <a:prstGeom prst="upArrowCallout">
                  <a:avLst>
                    <a:gd name="adj1" fmla="val 2597"/>
                    <a:gd name="adj2" fmla="val 2273"/>
                    <a:gd name="adj3" fmla="val 6169"/>
                    <a:gd name="adj4" fmla="val 726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矩形 73"/>
                <p:cNvSpPr/>
                <p:nvPr/>
              </p:nvSpPr>
              <p:spPr>
                <a:xfrm>
                  <a:off x="4763876" y="5405051"/>
                  <a:ext cx="1005403" cy="338554"/>
                </a:xfrm>
                <a:prstGeom prst="rect">
                  <a:avLst/>
                </a:prstGeom>
              </p:spPr>
              <p:txBody>
                <a:bodyPr wrap="none">
                  <a:spAutoFit/>
                </a:bodyPr>
                <a:lstStyle/>
                <a:p>
                  <a:pPr algn="ctr" defTabSz="1219170">
                    <a:defRPr/>
                  </a:pPr>
                  <a:r>
                    <a:rPr lang="zh-CN" altLang="en-US" sz="1600" b="1" kern="0" dirty="0">
                      <a:solidFill>
                        <a:srgbClr val="002060"/>
                      </a:solidFill>
                      <a:ea typeface="微软雅黑" charset="0"/>
                    </a:rPr>
                    <a:t>编写程序</a:t>
                  </a:r>
                  <a:endParaRPr lang="en-US" altLang="zh-CN" sz="1600" b="1" kern="0" dirty="0">
                    <a:solidFill>
                      <a:srgbClr val="002060"/>
                    </a:solidFill>
                    <a:ea typeface="微软雅黑" charset="0"/>
                  </a:endParaRPr>
                </a:p>
              </p:txBody>
            </p:sp>
          </p:grpSp>
          <p:sp>
            <p:nvSpPr>
              <p:cNvPr id="75" name="Freeform 7"/>
              <p:cNvSpPr>
                <a:spLocks noEditPoints="1"/>
              </p:cNvSpPr>
              <p:nvPr/>
            </p:nvSpPr>
            <p:spPr bwMode="auto">
              <a:xfrm>
                <a:off x="5067267" y="4937124"/>
                <a:ext cx="349843" cy="220060"/>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5" name="组合 44"/>
          <p:cNvGrpSpPr/>
          <p:nvPr/>
        </p:nvGrpSpPr>
        <p:grpSpPr>
          <a:xfrm>
            <a:off x="7895455" y="3997604"/>
            <a:ext cx="1404928" cy="2378866"/>
            <a:chOff x="7895455" y="3997604"/>
            <a:chExt cx="1404928" cy="2378866"/>
          </a:xfrm>
        </p:grpSpPr>
        <p:sp>
          <p:nvSpPr>
            <p:cNvPr id="76" name="椭圆 75"/>
            <p:cNvSpPr/>
            <p:nvPr/>
          </p:nvSpPr>
          <p:spPr>
            <a:xfrm>
              <a:off x="8526597" y="4025040"/>
              <a:ext cx="191414" cy="1674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7" name="组合 26"/>
            <p:cNvGrpSpPr/>
            <p:nvPr/>
          </p:nvGrpSpPr>
          <p:grpSpPr>
            <a:xfrm>
              <a:off x="7895455" y="3997604"/>
              <a:ext cx="1404928" cy="2378866"/>
              <a:chOff x="7895455" y="3997604"/>
              <a:chExt cx="1404928" cy="2378866"/>
            </a:xfrm>
          </p:grpSpPr>
          <p:grpSp>
            <p:nvGrpSpPr>
              <p:cNvPr id="23" name="组合 22"/>
              <p:cNvGrpSpPr/>
              <p:nvPr/>
            </p:nvGrpSpPr>
            <p:grpSpPr>
              <a:xfrm>
                <a:off x="7895455" y="3997604"/>
                <a:ext cx="1404928" cy="2378866"/>
                <a:chOff x="7895455" y="3997604"/>
                <a:chExt cx="1404928" cy="2378866"/>
              </a:xfrm>
            </p:grpSpPr>
            <p:sp>
              <p:nvSpPr>
                <p:cNvPr id="77" name="上箭头标注 76"/>
                <p:cNvSpPr/>
                <p:nvPr/>
              </p:nvSpPr>
              <p:spPr>
                <a:xfrm>
                  <a:off x="7895455" y="3997604"/>
                  <a:ext cx="1404928" cy="2378866"/>
                </a:xfrm>
                <a:prstGeom prst="upArrowCallout">
                  <a:avLst>
                    <a:gd name="adj1" fmla="val 2597"/>
                    <a:gd name="adj2" fmla="val 2273"/>
                    <a:gd name="adj3" fmla="val 6169"/>
                    <a:gd name="adj4" fmla="val 726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77"/>
                <p:cNvSpPr/>
                <p:nvPr/>
              </p:nvSpPr>
              <p:spPr>
                <a:xfrm>
                  <a:off x="7983952" y="5423644"/>
                  <a:ext cx="1210588" cy="338554"/>
                </a:xfrm>
                <a:prstGeom prst="rect">
                  <a:avLst/>
                </a:prstGeom>
              </p:spPr>
              <p:txBody>
                <a:bodyPr wrap="none">
                  <a:spAutoFit/>
                </a:bodyPr>
                <a:lstStyle/>
                <a:p>
                  <a:pPr algn="ctr" defTabSz="1219170">
                    <a:defRPr/>
                  </a:pPr>
                  <a:r>
                    <a:rPr lang="zh-CN" altLang="en-US" sz="1600" b="1" kern="0" dirty="0">
                      <a:solidFill>
                        <a:srgbClr val="002060"/>
                      </a:solidFill>
                      <a:ea typeface="微软雅黑" charset="0"/>
                    </a:rPr>
                    <a:t>电池组焊接</a:t>
                  </a:r>
                  <a:endParaRPr lang="en-US" altLang="zh-CN" sz="1600" b="1" kern="0" dirty="0">
                    <a:solidFill>
                      <a:srgbClr val="002060"/>
                    </a:solidFill>
                    <a:ea typeface="微软雅黑" charset="0"/>
                  </a:endParaRPr>
                </a:p>
              </p:txBody>
            </p:sp>
          </p:grpSp>
          <p:sp>
            <p:nvSpPr>
              <p:cNvPr id="79" name="Freeform 7"/>
              <p:cNvSpPr>
                <a:spLocks noEditPoints="1"/>
              </p:cNvSpPr>
              <p:nvPr/>
            </p:nvSpPr>
            <p:spPr bwMode="auto">
              <a:xfrm>
                <a:off x="8389935" y="4955717"/>
                <a:ext cx="349843" cy="220060"/>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Tree>
    <p:custDataLst>
      <p:tags r:id="rId1"/>
    </p:custDataLst>
    <p:extLst>
      <p:ext uri="{BB962C8B-B14F-4D97-AF65-F5344CB8AC3E}">
        <p14:creationId xmlns:p14="http://schemas.microsoft.com/office/powerpoint/2010/main" val="32782949"/>
      </p:ext>
    </p:extLst>
  </p:cSld>
  <p:clrMapOvr>
    <a:masterClrMapping/>
  </p:clrMapOvr>
  <mc:AlternateContent xmlns:mc="http://schemas.openxmlformats.org/markup-compatibility/2006" xmlns:p14="http://schemas.microsoft.com/office/powerpoint/2010/main">
    <mc:Choice Requires="p14">
      <p:transition spd="slow" p14:dur="2000" advTm="8059"/>
    </mc:Choice>
    <mc:Fallback xmlns="">
      <p:transition spd="slow" advTm="80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41.1|0.7|0.9|0.9"/>
</p:tagLst>
</file>

<file path=ppt/tags/tag2.xml><?xml version="1.0" encoding="utf-8"?>
<p:tagLst xmlns:a="http://schemas.openxmlformats.org/drawingml/2006/main" xmlns:r="http://schemas.openxmlformats.org/officeDocument/2006/relationships" xmlns:p="http://schemas.openxmlformats.org/presentationml/2006/main">
  <p:tag name="TIMING" val="|1|0.7|0.8|0.6|0.6|0.9|0.8|0.6|0.7"/>
</p:tagLst>
</file>

<file path=ppt/tags/tag3.xml><?xml version="1.0" encoding="utf-8"?>
<p:tagLst xmlns:a="http://schemas.openxmlformats.org/drawingml/2006/main" xmlns:r="http://schemas.openxmlformats.org/officeDocument/2006/relationships" xmlns:p="http://schemas.openxmlformats.org/presentationml/2006/main">
  <p:tag name="TIMING" val="|3.5|1.1|5.1|0.7|1.2|1|3.1|0.7|3.6|0.8"/>
</p:tagLst>
</file>

<file path=ppt/tags/tag4.xml><?xml version="1.0" encoding="utf-8"?>
<p:tagLst xmlns:a="http://schemas.openxmlformats.org/drawingml/2006/main" xmlns:r="http://schemas.openxmlformats.org/officeDocument/2006/relationships" xmlns:p="http://schemas.openxmlformats.org/presentationml/2006/main">
  <p:tag name="TIMING" val="|27.4"/>
</p:tagLst>
</file>

<file path=ppt/tags/tag5.xml><?xml version="1.0" encoding="utf-8"?>
<p:tagLst xmlns:a="http://schemas.openxmlformats.org/drawingml/2006/main" xmlns:r="http://schemas.openxmlformats.org/officeDocument/2006/relationships" xmlns:p="http://schemas.openxmlformats.org/presentationml/2006/main">
  <p:tag name="TIMING" val="|11.7|1.2|0.6|0.4"/>
</p:tagLst>
</file>

<file path=ppt/theme/theme1.xml><?xml version="1.0" encoding="utf-8"?>
<a:theme xmlns:a="http://schemas.openxmlformats.org/drawingml/2006/main" name="Office 主题">
  <a:themeElements>
    <a:clrScheme name="自定义 89">
      <a:dk1>
        <a:srgbClr val="000000"/>
      </a:dk1>
      <a:lt1>
        <a:srgbClr val="FFFFFF"/>
      </a:lt1>
      <a:dk2>
        <a:srgbClr val="000000"/>
      </a:dk2>
      <a:lt2>
        <a:srgbClr val="FFFDFD"/>
      </a:lt2>
      <a:accent1>
        <a:srgbClr val="B8D620"/>
      </a:accent1>
      <a:accent2>
        <a:srgbClr val="0A7DB6"/>
      </a:accent2>
      <a:accent3>
        <a:srgbClr val="48A9C3"/>
      </a:accent3>
      <a:accent4>
        <a:srgbClr val="5DCAB3"/>
      </a:accent4>
      <a:accent5>
        <a:srgbClr val="EBEBEB"/>
      </a:accent5>
      <a:accent6>
        <a:srgbClr val="515151"/>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1475</TotalTime>
  <Words>1015</Words>
  <Application>Microsoft Macintosh PowerPoint</Application>
  <PresentationFormat>Widescreen</PresentationFormat>
  <Paragraphs>316</Paragraphs>
  <Slides>25</Slides>
  <Notes>2</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Adobe 黑体 Std R</vt:lpstr>
      <vt:lpstr>Eras Bold ITC</vt:lpstr>
      <vt:lpstr>微软雅黑</vt:lpstr>
      <vt:lpstr>微软雅黑</vt:lpstr>
      <vt:lpstr>Segoe UI Light</vt:lpstr>
      <vt:lpstr>宋体</vt:lpstr>
      <vt:lpstr>微软雅黑 Light</vt:lpstr>
      <vt:lpstr>Arial</vt:lpstr>
      <vt:lpstr>Calibri</vt:lpstr>
      <vt:lpstr>Century Gothic</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243</cp:revision>
  <dcterms:created xsi:type="dcterms:W3CDTF">2015-08-18T02:51:41Z</dcterms:created>
  <dcterms:modified xsi:type="dcterms:W3CDTF">2018-12-27T06:29:24Z</dcterms:modified>
  <cp:category/>
</cp:coreProperties>
</file>